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47"/>
  </p:notesMasterIdLst>
  <p:sldIdLst>
    <p:sldId id="256" r:id="rId2"/>
    <p:sldId id="390" r:id="rId3"/>
    <p:sldId id="259" r:id="rId4"/>
    <p:sldId id="323" r:id="rId5"/>
    <p:sldId id="324" r:id="rId6"/>
    <p:sldId id="391" r:id="rId7"/>
    <p:sldId id="393" r:id="rId8"/>
    <p:sldId id="395" r:id="rId9"/>
    <p:sldId id="392" r:id="rId10"/>
    <p:sldId id="394" r:id="rId11"/>
    <p:sldId id="396" r:id="rId12"/>
    <p:sldId id="397" r:id="rId13"/>
    <p:sldId id="398" r:id="rId14"/>
    <p:sldId id="399" r:id="rId15"/>
    <p:sldId id="400" r:id="rId16"/>
    <p:sldId id="401" r:id="rId17"/>
    <p:sldId id="402" r:id="rId18"/>
    <p:sldId id="321" r:id="rId19"/>
    <p:sldId id="288" r:id="rId20"/>
    <p:sldId id="261" r:id="rId21"/>
    <p:sldId id="298" r:id="rId22"/>
    <p:sldId id="262" r:id="rId23"/>
    <p:sldId id="263" r:id="rId24"/>
    <p:sldId id="300"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322" r:id="rId46"/>
  </p:sldIdLst>
  <p:sldSz cx="9144000" cy="5143500" type="screen16x9"/>
  <p:notesSz cx="7104063" cy="102346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Varsayılan Bölüm" id="{7500E13C-98F8-439B-8137-9CAB0DB31CF4}">
          <p14:sldIdLst>
            <p14:sldId id="256"/>
            <p14:sldId id="390"/>
            <p14:sldId id="259"/>
            <p14:sldId id="323"/>
            <p14:sldId id="324"/>
            <p14:sldId id="391"/>
            <p14:sldId id="393"/>
            <p14:sldId id="395"/>
            <p14:sldId id="392"/>
            <p14:sldId id="394"/>
            <p14:sldId id="396"/>
            <p14:sldId id="397"/>
            <p14:sldId id="398"/>
            <p14:sldId id="399"/>
            <p14:sldId id="400"/>
            <p14:sldId id="401"/>
            <p14:sldId id="402"/>
            <p14:sldId id="321"/>
          </p14:sldIdLst>
        </p14:section>
        <p14:section name="Başlıksız Bölüm" id="{8D453BFE-B034-4580-8C0D-8157310ABED1}">
          <p14:sldIdLst>
            <p14:sldId id="288"/>
            <p14:sldId id="261"/>
            <p14:sldId id="298"/>
            <p14:sldId id="262"/>
            <p14:sldId id="263"/>
            <p14:sldId id="300"/>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3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5B8"/>
    <a:srgbClr val="3140F0"/>
    <a:srgbClr val="CA5765"/>
    <a:srgbClr val="60A45B"/>
    <a:srgbClr val="C03D53"/>
    <a:srgbClr val="D01E1E"/>
    <a:srgbClr val="540777"/>
    <a:srgbClr val="325B9C"/>
    <a:srgbClr val="233BD6"/>
    <a:srgbClr val="1F3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B21D0A-CBF8-48E9-B0FB-3B8463B57138}">
  <a:tblStyle styleId="{5DB21D0A-CBF8-48E9-B0FB-3B8463B5713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87037" autoAdjust="0"/>
  </p:normalViewPr>
  <p:slideViewPr>
    <p:cSldViewPr snapToGrid="0">
      <p:cViewPr varScale="1">
        <p:scale>
          <a:sx n="100" d="100"/>
          <a:sy n="100" d="100"/>
        </p:scale>
        <p:origin x="979" y="10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tr-TR" dirty="0"/>
              <a:t>Kendini tanıt, ne yaptığını anlat, ne anlatacağını bahset ve diğer slayta geç.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b="1" dirty="0">
                <a:effectLst/>
              </a:rPr>
              <a:t>Denetimli Makine Öğrenimi</a:t>
            </a:r>
            <a:r>
              <a:rPr lang="tr-TR" dirty="0">
                <a:effectLst/>
              </a:rPr>
              <a:t>Denetimli makine öğrenimi algoritmaları en yaygın olarak kullanılanlardır. Bu model sayesinde, veri uzmanı bir kılavuz olarak hareket eder ve algoritmaya hangi sonuçlara varması gerektiğini öğretir. Denetimli öğrenim sırasında algoritma tıpkı resimli bir kitaptan ezberleyerek meyveleri öğrenmeye çalışan bir çocuk gibi, daha önceden etiketlenmiş ve önceden tanımlanmış bir çıktısı olan veri kümeleri ile eğitilir.</a:t>
            </a:r>
          </a:p>
          <a:p>
            <a:r>
              <a:rPr lang="tr-TR" dirty="0">
                <a:effectLst/>
              </a:rPr>
              <a:t>Denetimli makine öğreniminin örnekleri arasında doğrusal ve lojistik regresyon, çoklu sınıf sınıflandırması ve destek vektör makineleri gibi algoritmalar bulunur.</a:t>
            </a:r>
          </a:p>
          <a:p>
            <a:r>
              <a:rPr lang="tr-TR" b="1" dirty="0">
                <a:effectLst/>
              </a:rPr>
              <a:t>Denetlenmeyen Makine Öğrenimi</a:t>
            </a:r>
            <a:r>
              <a:rPr lang="tr-TR" dirty="0">
                <a:effectLst/>
              </a:rPr>
              <a:t>Denetlenmeyen makine öğrenimi, bir insan tarafından sürekli ve yakın kılavuzluk sağlanmadan bilgisayarın karmaşık süreçleri ve modelleri öğrendiği daha bağımsız bir yaklaşımdan yararlanır. Denetlenmeyen makine öğrenimi, etiketleri veya spesifik, tanımlanmış bir çıktısı olmayan verilere dayalı eğitimi içerir.</a:t>
            </a:r>
          </a:p>
          <a:p>
            <a:r>
              <a:rPr lang="tr-TR" dirty="0">
                <a:effectLst/>
              </a:rPr>
              <a:t>Çocukluk döneminde eğitim benzetmesinden devam edecek olursak, denetlenmeyen makine öğrenimi bir çocuğun öğretmenin yardımıyla adlarını ezberlemeden renkleri ve desenleri gözlemleyerek meyveleri tanımlamayı öğrenmesine benzer. Çocuk görüntüler arasında benzerlikler arar ve bunları gruplara ayırarak her bir gruba kendi yeni etiketini verir. Denetlenmeyen makine öğrenimi örnekleri arasında k-ortalamalar kümelemesi, temel ve bağımsız bileşen analizi ve ilişkilendirme kuralları yer alır.</a:t>
            </a:r>
          </a:p>
          <a:p>
            <a:pPr marL="0" indent="0">
              <a:buNone/>
            </a:pPr>
            <a:endParaRPr dirty="0"/>
          </a:p>
        </p:txBody>
      </p:sp>
    </p:spTree>
    <p:extLst>
      <p:ext uri="{BB962C8B-B14F-4D97-AF65-F5344CB8AC3E}">
        <p14:creationId xmlns:p14="http://schemas.microsoft.com/office/powerpoint/2010/main" val="3746946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139700" indent="0">
              <a:buNone/>
            </a:pPr>
            <a:endParaRPr dirty="0"/>
          </a:p>
        </p:txBody>
      </p:sp>
    </p:spTree>
    <p:extLst>
      <p:ext uri="{BB962C8B-B14F-4D97-AF65-F5344CB8AC3E}">
        <p14:creationId xmlns:p14="http://schemas.microsoft.com/office/powerpoint/2010/main" val="1483086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sz="1100" b="0" i="0" u="none" strike="noStrike" cap="none" dirty="0">
                <a:solidFill>
                  <a:srgbClr val="000000"/>
                </a:solidFill>
                <a:effectLst/>
                <a:latin typeface="Arial"/>
                <a:ea typeface="Arial"/>
                <a:cs typeface="Arial"/>
                <a:sym typeface="Arial"/>
              </a:rPr>
              <a:t>Canlıların davranışlarını inceleyip, matematiksel olarak modelleyip, benzer yapay modellerin üretilmesine </a:t>
            </a:r>
            <a:r>
              <a:rPr lang="tr-TR" sz="1100" b="1" i="1" u="none" strike="noStrike" cap="none" dirty="0">
                <a:solidFill>
                  <a:srgbClr val="000000"/>
                </a:solidFill>
                <a:effectLst/>
                <a:latin typeface="Arial"/>
                <a:ea typeface="Arial"/>
                <a:cs typeface="Arial"/>
                <a:sym typeface="Arial"/>
              </a:rPr>
              <a:t>sibernetik</a:t>
            </a:r>
            <a:r>
              <a:rPr lang="tr-TR" sz="1100" b="0" i="0" u="none" strike="noStrike" cap="none" dirty="0">
                <a:solidFill>
                  <a:srgbClr val="000000"/>
                </a:solidFill>
                <a:effectLst/>
                <a:latin typeface="Arial"/>
                <a:ea typeface="Arial"/>
                <a:cs typeface="Arial"/>
                <a:sym typeface="Arial"/>
              </a:rPr>
              <a:t> denir. Eğitilebilir, adaptif ve kendi kendine organize olup öğrenebilen ve değerlendirme yapabilen yapay sinir ağları ile insan beyninin öğrenme yapısı modellenmeye çalışılmaktadır. Aynı insanda olduğu gibi yapay sinir ağları vasıtasıyla makinelerin eğitilmesi, öğrenmesi ve karar vermesi amaçlanmaktadır.</a:t>
            </a:r>
          </a:p>
          <a:p>
            <a:endParaRPr lang="tr-TR" sz="1100" b="0" i="0" u="none" strike="noStrike" cap="none" dirty="0">
              <a:solidFill>
                <a:srgbClr val="000000"/>
              </a:solidFill>
              <a:effectLst/>
              <a:latin typeface="Arial"/>
              <a:ea typeface="Arial"/>
              <a:cs typeface="Arial"/>
              <a:sym typeface="Arial"/>
            </a:endParaRPr>
          </a:p>
          <a:p>
            <a:endParaRPr lang="tr-TR" sz="1100" b="0" i="0" u="none" strike="noStrike" cap="none" dirty="0">
              <a:solidFill>
                <a:srgbClr val="000000"/>
              </a:solidFill>
              <a:effectLst/>
              <a:latin typeface="Arial"/>
              <a:ea typeface="Arial"/>
              <a:cs typeface="Arial"/>
              <a:sym typeface="Arial"/>
            </a:endParaRPr>
          </a:p>
          <a:p>
            <a:r>
              <a:rPr lang="tr-TR" sz="1100" b="0" i="0" u="none" strike="noStrike" cap="none" dirty="0">
                <a:solidFill>
                  <a:srgbClr val="000000"/>
                </a:solidFill>
                <a:effectLst/>
                <a:latin typeface="Arial"/>
                <a:ea typeface="Arial"/>
                <a:cs typeface="Arial"/>
                <a:sym typeface="Arial"/>
              </a:rPr>
              <a:t>Akson (Axon): Çıkış darbelerinin üretildiği elektriksel aktif gövdedir ve gövde üzerinde iletim tek yönlüdür. Sistem çıkışıdır.</a:t>
            </a:r>
          </a:p>
          <a:p>
            <a:r>
              <a:rPr lang="tr-TR" sz="1100" b="0" i="0" u="none" strike="noStrike" cap="none" dirty="0">
                <a:solidFill>
                  <a:srgbClr val="000000"/>
                </a:solidFill>
                <a:effectLst/>
                <a:latin typeface="Arial"/>
                <a:ea typeface="Arial"/>
                <a:cs typeface="Arial"/>
                <a:sym typeface="Arial"/>
              </a:rPr>
              <a:t>Dentritler (Dendrites): Diğer hücrelerden gelen işaretleri toplayan elektriksel anlamda pasif kollardır. Sistem girişidir.</a:t>
            </a:r>
          </a:p>
          <a:p>
            <a:r>
              <a:rPr lang="tr-TR" sz="1100" b="0" i="0" u="none" strike="noStrike" cap="none" dirty="0">
                <a:solidFill>
                  <a:srgbClr val="000000"/>
                </a:solidFill>
                <a:effectLst/>
                <a:latin typeface="Arial"/>
                <a:ea typeface="Arial"/>
                <a:cs typeface="Arial"/>
                <a:sym typeface="Arial"/>
              </a:rPr>
              <a:t>Sinaps (Synapse): Hücrelerin aksonlarının diğer dentritlerle olan bağlantısını sağlar.</a:t>
            </a:r>
          </a:p>
          <a:p>
            <a:r>
              <a:rPr lang="tr-TR" sz="1100" b="0" i="0" u="none" strike="noStrike" cap="none" dirty="0">
                <a:solidFill>
                  <a:srgbClr val="000000"/>
                </a:solidFill>
                <a:effectLst/>
                <a:latin typeface="Arial"/>
                <a:ea typeface="Arial"/>
                <a:cs typeface="Arial"/>
                <a:sym typeface="Arial"/>
              </a:rPr>
              <a:t>Miyelin Tabaka (Myelin Sheath): Yayılma hızına etki eden yalıtım malzemesidir.</a:t>
            </a:r>
          </a:p>
          <a:p>
            <a:r>
              <a:rPr lang="tr-TR" sz="1100" b="0" i="0" u="none" strike="noStrike" cap="none" dirty="0">
                <a:solidFill>
                  <a:srgbClr val="000000"/>
                </a:solidFill>
                <a:effectLst/>
                <a:latin typeface="Arial"/>
                <a:ea typeface="Arial"/>
                <a:cs typeface="Arial"/>
                <a:sym typeface="Arial"/>
              </a:rPr>
              <a:t>Çekirdek (Nucleus): Akson boyunca işaretlerin periyodik olarak yeniden üretilmesini sağlar.</a:t>
            </a:r>
          </a:p>
          <a:p>
            <a:pPr marL="139700" indent="0">
              <a:buNone/>
            </a:pPr>
            <a:endParaRPr lang="tr-TR" dirty="0"/>
          </a:p>
          <a:p>
            <a:pPr marL="139700" indent="0">
              <a:buNone/>
            </a:pPr>
            <a:endParaRPr lang="tr-TR" dirty="0"/>
          </a:p>
          <a:p>
            <a:pPr marL="139700" indent="0">
              <a:buNone/>
            </a:pPr>
            <a:endParaRPr dirty="0"/>
          </a:p>
        </p:txBody>
      </p:sp>
    </p:spTree>
    <p:extLst>
      <p:ext uri="{BB962C8B-B14F-4D97-AF65-F5344CB8AC3E}">
        <p14:creationId xmlns:p14="http://schemas.microsoft.com/office/powerpoint/2010/main" val="3204940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sz="1100" b="0" i="0" u="none" strike="noStrike" cap="none" dirty="0">
                <a:solidFill>
                  <a:srgbClr val="000000"/>
                </a:solidFill>
                <a:effectLst/>
                <a:latin typeface="Arial"/>
                <a:ea typeface="Arial"/>
                <a:cs typeface="Arial"/>
                <a:sym typeface="Arial"/>
              </a:rPr>
              <a:t>Canlıların davranışlarını inceleyip, matematiksel olarak modelleyip, benzer yapay modellerin üretilmesine </a:t>
            </a:r>
            <a:r>
              <a:rPr lang="tr-TR" sz="1100" b="1" i="1" u="none" strike="noStrike" cap="none" dirty="0">
                <a:solidFill>
                  <a:srgbClr val="000000"/>
                </a:solidFill>
                <a:effectLst/>
                <a:latin typeface="Arial"/>
                <a:ea typeface="Arial"/>
                <a:cs typeface="Arial"/>
                <a:sym typeface="Arial"/>
              </a:rPr>
              <a:t>sibernetik</a:t>
            </a:r>
            <a:r>
              <a:rPr lang="tr-TR" sz="1100" b="0" i="0" u="none" strike="noStrike" cap="none" dirty="0">
                <a:solidFill>
                  <a:srgbClr val="000000"/>
                </a:solidFill>
                <a:effectLst/>
                <a:latin typeface="Arial"/>
                <a:ea typeface="Arial"/>
                <a:cs typeface="Arial"/>
                <a:sym typeface="Arial"/>
              </a:rPr>
              <a:t> denir. Eğitilebilir, adaptif ve kendi kendine organize olup öğrenebilen ve değerlendirme yapabilen yapay sinir ağları ile insan beyninin öğrenme yapısı modellenmeye çalışılmaktadır. Aynı insanda olduğu gibi yapay sinir ağları vasıtasıyla makinelerin eğitilmesi, öğrenmesi ve karar vermesi amaçlanmaktadır.</a:t>
            </a:r>
          </a:p>
          <a:p>
            <a:endParaRPr lang="tr-TR" sz="1100" b="0" i="0" u="none" strike="noStrike" cap="none" dirty="0">
              <a:solidFill>
                <a:srgbClr val="000000"/>
              </a:solidFill>
              <a:effectLst/>
              <a:latin typeface="Arial"/>
              <a:ea typeface="Arial"/>
              <a:cs typeface="Arial"/>
              <a:sym typeface="Arial"/>
            </a:endParaRPr>
          </a:p>
          <a:p>
            <a:endParaRPr lang="tr-TR" sz="1100" b="0" i="0" u="none" strike="noStrike" cap="none" dirty="0">
              <a:solidFill>
                <a:srgbClr val="000000"/>
              </a:solidFill>
              <a:effectLst/>
              <a:latin typeface="Arial"/>
              <a:ea typeface="Arial"/>
              <a:cs typeface="Arial"/>
              <a:sym typeface="Arial"/>
            </a:endParaRPr>
          </a:p>
          <a:p>
            <a:r>
              <a:rPr lang="tr-TR" sz="1100" b="0" i="0" u="none" strike="noStrike" cap="none" dirty="0">
                <a:solidFill>
                  <a:srgbClr val="000000"/>
                </a:solidFill>
                <a:effectLst/>
                <a:latin typeface="Arial"/>
                <a:ea typeface="Arial"/>
                <a:cs typeface="Arial"/>
                <a:sym typeface="Arial"/>
              </a:rPr>
              <a:t>Akson (Axon): Çıkış darbelerinin üretildiği elektriksel aktif gövdedir ve gövde üzerinde iletim tek yönlüdür. Sistem çıkışıdır.</a:t>
            </a:r>
          </a:p>
          <a:p>
            <a:r>
              <a:rPr lang="tr-TR" sz="1100" b="0" i="0" u="none" strike="noStrike" cap="none" dirty="0">
                <a:solidFill>
                  <a:srgbClr val="000000"/>
                </a:solidFill>
                <a:effectLst/>
                <a:latin typeface="Arial"/>
                <a:ea typeface="Arial"/>
                <a:cs typeface="Arial"/>
                <a:sym typeface="Arial"/>
              </a:rPr>
              <a:t>Dentritler (Dendrites): Diğer hücrelerden gelen işaretleri toplayan elektriksel anlamda pasif kollardır. Sistem girişidir.</a:t>
            </a:r>
          </a:p>
          <a:p>
            <a:r>
              <a:rPr lang="tr-TR" sz="1100" b="0" i="0" u="none" strike="noStrike" cap="none" dirty="0">
                <a:solidFill>
                  <a:srgbClr val="000000"/>
                </a:solidFill>
                <a:effectLst/>
                <a:latin typeface="Arial"/>
                <a:ea typeface="Arial"/>
                <a:cs typeface="Arial"/>
                <a:sym typeface="Arial"/>
              </a:rPr>
              <a:t>Sinaps (Synapse): Hücrelerin aksonlarının diğer dentritlerle olan bağlantısını sağlar.</a:t>
            </a:r>
          </a:p>
          <a:p>
            <a:r>
              <a:rPr lang="tr-TR" sz="1100" b="0" i="0" u="none" strike="noStrike" cap="none" dirty="0">
                <a:solidFill>
                  <a:srgbClr val="000000"/>
                </a:solidFill>
                <a:effectLst/>
                <a:latin typeface="Arial"/>
                <a:ea typeface="Arial"/>
                <a:cs typeface="Arial"/>
                <a:sym typeface="Arial"/>
              </a:rPr>
              <a:t>Miyelin Tabaka (Myelin Sheath): Yayılma hızına etki eden yalıtım malzemesidir.</a:t>
            </a:r>
          </a:p>
          <a:p>
            <a:r>
              <a:rPr lang="tr-TR" sz="1100" b="0" i="0" u="none" strike="noStrike" cap="none" dirty="0">
                <a:solidFill>
                  <a:srgbClr val="000000"/>
                </a:solidFill>
                <a:effectLst/>
                <a:latin typeface="Arial"/>
                <a:ea typeface="Arial"/>
                <a:cs typeface="Arial"/>
                <a:sym typeface="Arial"/>
              </a:rPr>
              <a:t>Çekirdek (Nucleus): Akson boyunca işaretlerin periyodik olarak yeniden üretilmesini sağlar.</a:t>
            </a:r>
          </a:p>
          <a:p>
            <a:pPr marL="139700" indent="0">
              <a:buNone/>
            </a:pPr>
            <a:endParaRPr lang="tr-TR" dirty="0"/>
          </a:p>
          <a:p>
            <a:pPr marL="139700" indent="0">
              <a:buNone/>
            </a:pPr>
            <a:endParaRPr lang="tr-TR" dirty="0"/>
          </a:p>
          <a:p>
            <a:pPr marL="139700" indent="0">
              <a:buNone/>
            </a:pPr>
            <a:endParaRPr dirty="0"/>
          </a:p>
        </p:txBody>
      </p:sp>
    </p:spTree>
    <p:extLst>
      <p:ext uri="{BB962C8B-B14F-4D97-AF65-F5344CB8AC3E}">
        <p14:creationId xmlns:p14="http://schemas.microsoft.com/office/powerpoint/2010/main" val="122643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139700" indent="0">
              <a:buNone/>
            </a:pPr>
            <a:r>
              <a:rPr lang="tr-TR" dirty="0"/>
              <a:t>Ağırlık ve Bias değerlerini bulmaya calısıyoruz aslında.</a:t>
            </a:r>
            <a:endParaRPr dirty="0"/>
          </a:p>
        </p:txBody>
      </p:sp>
    </p:spTree>
    <p:extLst>
      <p:ext uri="{BB962C8B-B14F-4D97-AF65-F5344CB8AC3E}">
        <p14:creationId xmlns:p14="http://schemas.microsoft.com/office/powerpoint/2010/main" val="3862205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US" sz="1100" b="1" i="0" u="none" strike="noStrike" cap="none" dirty="0">
                <a:solidFill>
                  <a:srgbClr val="000000"/>
                </a:solidFill>
                <a:effectLst/>
                <a:latin typeface="Arial"/>
                <a:ea typeface="Arial"/>
                <a:cs typeface="Arial"/>
                <a:sym typeface="Arial"/>
              </a:rPr>
              <a:t> </a:t>
            </a:r>
            <a:r>
              <a:rPr lang="en-US" dirty="0"/>
              <a:t>Therefore, it is especially used for models where we have to </a:t>
            </a:r>
            <a:r>
              <a:rPr lang="en-US" sz="1100" b="1" i="0" u="none" strike="noStrike" cap="none" dirty="0">
                <a:solidFill>
                  <a:srgbClr val="000000"/>
                </a:solidFill>
                <a:effectLst/>
                <a:latin typeface="Arial"/>
                <a:ea typeface="Arial"/>
                <a:cs typeface="Arial"/>
                <a:sym typeface="Arial"/>
              </a:rPr>
              <a:t>predict the probability</a:t>
            </a:r>
            <a:r>
              <a:rPr lang="en-US" dirty="0"/>
              <a:t> as an </a:t>
            </a:r>
            <a:r>
              <a:rPr lang="en-US" dirty="0" err="1"/>
              <a:t>output.Since</a:t>
            </a:r>
            <a:r>
              <a:rPr lang="en-US" dirty="0"/>
              <a:t> probability of anything exists only between the range of </a:t>
            </a:r>
            <a:r>
              <a:rPr lang="en-US" sz="1100" b="1" i="0" u="none" strike="noStrike" cap="none" dirty="0">
                <a:solidFill>
                  <a:srgbClr val="000000"/>
                </a:solidFill>
                <a:effectLst/>
                <a:latin typeface="Arial"/>
                <a:ea typeface="Arial"/>
                <a:cs typeface="Arial"/>
                <a:sym typeface="Arial"/>
              </a:rPr>
              <a:t>0 and 1,</a:t>
            </a:r>
            <a:r>
              <a:rPr lang="en-US" dirty="0"/>
              <a:t> sigmoid is the right choice.</a:t>
            </a:r>
            <a:endParaRPr dirty="0"/>
          </a:p>
        </p:txBody>
      </p:sp>
    </p:spTree>
    <p:extLst>
      <p:ext uri="{BB962C8B-B14F-4D97-AF65-F5344CB8AC3E}">
        <p14:creationId xmlns:p14="http://schemas.microsoft.com/office/powerpoint/2010/main" val="2315027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sz="1100" b="0" i="0" u="none" strike="noStrike" cap="none" dirty="0">
                <a:solidFill>
                  <a:srgbClr val="000000"/>
                </a:solidFill>
                <a:effectLst/>
                <a:latin typeface="Arial"/>
                <a:ea typeface="Arial"/>
                <a:cs typeface="Arial"/>
                <a:sym typeface="Arial"/>
              </a:rPr>
              <a:t>Gizli katman ve çıkış katmanlardaki tüm ağırlıklar hesaba katılır. Hata miktarı gizli katmanlarda bulunan nöronlara geri dönerek modelin başarımı artırılmaktadır. Aslında Gradyan İniş algoritmasının YSA’daki adıdır. Giriş değerleri ağırlık katsayılarıyla çarpılarak gizli katman çıkışından modelin çıkışına aktarılır. Bu zaten ileri yayılımdır. Geri yayılım sayesinde modelin ağırlık katsayıları güncellenir ve model optimize edilmiş olur.</a:t>
            </a:r>
            <a:endParaRPr dirty="0"/>
          </a:p>
        </p:txBody>
      </p:sp>
    </p:spTree>
    <p:extLst>
      <p:ext uri="{BB962C8B-B14F-4D97-AF65-F5344CB8AC3E}">
        <p14:creationId xmlns:p14="http://schemas.microsoft.com/office/powerpoint/2010/main" val="133034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sz="1100" b="0" i="0" u="none" strike="noStrike" cap="none" dirty="0">
                <a:solidFill>
                  <a:srgbClr val="000000"/>
                </a:solidFill>
                <a:effectLst/>
                <a:latin typeface="Arial"/>
                <a:ea typeface="Arial"/>
                <a:cs typeface="Arial"/>
                <a:sym typeface="Arial"/>
              </a:rPr>
              <a:t>Gizli katman ve çıkış katmanlardaki tüm ağırlıklar hesaba katılır. Hata miktarı gizli katmanlarda bulunan nöronlara geri dönerek modelin başarımı artırılmaktadır. Aslında Gradyan İniş algoritmasının YSA’daki adıdır. Giriş değerleri ağırlık katsayılarıyla çarpılarak gizli katman çıkışından modelin çıkışına aktarılır. Bu zaten ileri yayılımdır. Geri yayılım sayesinde modelin ağırlık katsayıları güncellenir ve model optimize edilmiş olur.</a:t>
            </a:r>
            <a:endParaRPr dirty="0"/>
          </a:p>
        </p:txBody>
      </p:sp>
    </p:spTree>
    <p:extLst>
      <p:ext uri="{BB962C8B-B14F-4D97-AF65-F5344CB8AC3E}">
        <p14:creationId xmlns:p14="http://schemas.microsoft.com/office/powerpoint/2010/main" val="1079829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947292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tr-TR" dirty="0"/>
              <a:t>Bu slaytta neler yer alacak kısaca bahset, hızlı geç.</a:t>
            </a:r>
            <a:endParaRPr dirty="0"/>
          </a:p>
        </p:txBody>
      </p:sp>
    </p:spTree>
    <p:extLst>
      <p:ext uri="{BB962C8B-B14F-4D97-AF65-F5344CB8AC3E}">
        <p14:creationId xmlns:p14="http://schemas.microsoft.com/office/powerpoint/2010/main" val="3539211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p: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3747760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1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1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4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4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399241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5f391192_05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5f391192_05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ed75ccf_073: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5ed75ccf_07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f391192_073: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f391192_07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f391192_08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f391192_08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ed75ccf_0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ed75ccf_0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tr-TR" sz="1100" b="0" i="0" u="none" strike="noStrike" cap="none" dirty="0">
                <a:solidFill>
                  <a:srgbClr val="000000"/>
                </a:solidFill>
                <a:effectLst/>
                <a:latin typeface="Arial"/>
                <a:ea typeface="Arial"/>
                <a:cs typeface="Arial"/>
                <a:sym typeface="Arial"/>
              </a:rPr>
              <a:t>Yesil Science olarak amacımız, tıp, Sanat ve Teknolojiyi biraraya getirerek Arttırılmış Gerçeklik, Sanal Gerçeklik uygulamalarıyla sağlık alanındaki sorunlara yenilikçi çözümler  getirmeyi hedefliyoruz. Eğer Ceren ilk anlattıysa sağlıkta yapay zeka uygulamalarının önemini anlat kısaca ve geç.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5ed75ccf_02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5ed75ccf_02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5ed75ccf_033: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5ed75ccf_03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4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4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5ed75ccf_05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5ed75ccf_05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5ed75ccf_0113: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5ed75ccf_0113: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35ed75ccf_02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35ed75ccf_02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13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13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141: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141: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tr-TR" dirty="0"/>
              <a:t>FLU_AI 2-3 aya çıkartmayı planladığımız uygulamalardan birisi. Viral ve bakteri farklarını anlat, bu uygulamanın ne işe yarayacağını anlat.</a:t>
            </a:r>
            <a:endParaRPr dirty="0"/>
          </a:p>
        </p:txBody>
      </p:sp>
    </p:spTree>
    <p:extLst>
      <p:ext uri="{BB962C8B-B14F-4D97-AF65-F5344CB8AC3E}">
        <p14:creationId xmlns:p14="http://schemas.microsoft.com/office/powerpoint/2010/main" val="4292058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638f85e620_0_5: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638f85e620_0_5: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35694cd56_06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35694cd56_06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34fb1cf8c_0_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34fb1cf8c_0_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41a98d525d_0_38: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41a98d525d_0_38: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tr-TR" dirty="0"/>
              <a:t>Görseli yorumla.</a:t>
            </a:r>
            <a:endParaRPr dirty="0"/>
          </a:p>
        </p:txBody>
      </p:sp>
    </p:spTree>
    <p:extLst>
      <p:ext uri="{BB962C8B-B14F-4D97-AF65-F5344CB8AC3E}">
        <p14:creationId xmlns:p14="http://schemas.microsoft.com/office/powerpoint/2010/main" val="192641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r>
              <a:rPr lang="en-US" sz="1100" b="1" i="0" u="none" strike="noStrike" cap="none" dirty="0" err="1">
                <a:solidFill>
                  <a:srgbClr val="000000"/>
                </a:solidFill>
                <a:effectLst/>
                <a:latin typeface="Arial"/>
                <a:ea typeface="Arial"/>
                <a:cs typeface="Arial"/>
                <a:sym typeface="Arial"/>
              </a:rPr>
              <a:t>Makine</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öğrenimi</a:t>
            </a:r>
            <a:r>
              <a:rPr lang="en-US" sz="1100" b="1" i="0" u="none" strike="noStrike" cap="none" dirty="0">
                <a:solidFill>
                  <a:srgbClr val="000000"/>
                </a:solidFill>
                <a:effectLst/>
                <a:latin typeface="Arial"/>
                <a:ea typeface="Arial"/>
                <a:cs typeface="Arial"/>
                <a:sym typeface="Arial"/>
              </a:rPr>
              <a:t> (ML), </a:t>
            </a:r>
            <a:r>
              <a:rPr lang="en-US" sz="1100" b="1" i="0" u="none" strike="noStrike" cap="none" dirty="0" err="1">
                <a:solidFill>
                  <a:srgbClr val="000000"/>
                </a:solidFill>
                <a:effectLst/>
                <a:latin typeface="Arial"/>
                <a:ea typeface="Arial"/>
                <a:cs typeface="Arial"/>
                <a:sym typeface="Arial"/>
              </a:rPr>
              <a:t>bilgisayar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sistemlerinin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açık</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bir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talimat</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kullanmaksızın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belirli</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bir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görevi</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yerine</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getirmek</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için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kullandığı</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algoritmaların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ve</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istatistiksel</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modellerin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bilimsel</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bir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çalışmasıdır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bunun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yerine</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kalıplara</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ve</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çıkarımlara</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dayanır</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Yapay</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zekanın</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bir</a:t>
            </a:r>
            <a:r>
              <a:rPr lang="en-US" sz="1100" b="1" i="0" u="none" strike="noStrike" cap="none" dirty="0">
                <a:solidFill>
                  <a:srgbClr val="000000"/>
                </a:solidFill>
                <a:effectLst/>
                <a:latin typeface="Arial"/>
                <a:ea typeface="Arial"/>
                <a:cs typeface="Arial"/>
                <a:sym typeface="Arial"/>
              </a:rPr>
              <a:t> alt </a:t>
            </a:r>
            <a:r>
              <a:rPr lang="en-US" sz="1100" b="1" i="0" u="none" strike="noStrike" cap="none" dirty="0" err="1">
                <a:solidFill>
                  <a:srgbClr val="000000"/>
                </a:solidFill>
                <a:effectLst/>
                <a:latin typeface="Arial"/>
                <a:ea typeface="Arial"/>
                <a:cs typeface="Arial"/>
                <a:sym typeface="Arial"/>
              </a:rPr>
              <a:t>kümesi</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olarak</a:t>
            </a:r>
            <a:r>
              <a:rPr lang="en-US" sz="1100" b="1" i="0" u="none" strike="noStrike" cap="none" dirty="0">
                <a:solidFill>
                  <a:srgbClr val="000000"/>
                </a:solidFill>
                <a:effectLst/>
                <a:latin typeface="Arial"/>
                <a:ea typeface="Arial"/>
                <a:cs typeface="Arial"/>
                <a:sym typeface="Arial"/>
              </a:rPr>
              <a:t> </a:t>
            </a:r>
            <a:r>
              <a:rPr lang="en-US" sz="1100" b="1" i="0" u="none" strike="noStrike" cap="none" dirty="0" err="1">
                <a:solidFill>
                  <a:srgbClr val="000000"/>
                </a:solidFill>
                <a:effectLst/>
                <a:latin typeface="Arial"/>
                <a:ea typeface="Arial"/>
                <a:cs typeface="Arial"/>
                <a:sym typeface="Arial"/>
              </a:rPr>
              <a:t>görülür</a:t>
            </a:r>
            <a:r>
              <a:rPr lang="en-US" sz="1100" b="1" i="0" u="none" strike="noStrike" cap="none" dirty="0">
                <a:solidFill>
                  <a:srgbClr val="000000"/>
                </a:solidFill>
                <a:effectLst/>
                <a:latin typeface="Arial"/>
                <a:ea typeface="Arial"/>
                <a:cs typeface="Arial"/>
                <a:sym typeface="Arial"/>
              </a:rPr>
              <a:t>.</a:t>
            </a:r>
            <a:endParaRPr dirty="0"/>
          </a:p>
        </p:txBody>
      </p:sp>
    </p:spTree>
    <p:extLst>
      <p:ext uri="{BB962C8B-B14F-4D97-AF65-F5344CB8AC3E}">
        <p14:creationId xmlns:p14="http://schemas.microsoft.com/office/powerpoint/2010/main" val="953630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tr-TR" sz="1100" b="0" i="0" u="none" strike="noStrike" cap="none" dirty="0">
                <a:solidFill>
                  <a:srgbClr val="000000"/>
                </a:solidFill>
                <a:effectLst/>
                <a:latin typeface="Arial"/>
                <a:ea typeface="Arial"/>
                <a:cs typeface="Arial"/>
                <a:sym typeface="Arial"/>
              </a:rPr>
              <a:t>En basit ifadeyle yapay zeka (AI), görevleri yerine getirmek için insan zekasını taklit eden ve topladıkları bilgilere göre yinelemeli olarak kendilerini iyileştirebilen sistemler veya makineler anlamına gelir. Yapay zeka pek çok biçimde kendini gösterir. Örneğin:</a:t>
            </a:r>
          </a:p>
          <a:p>
            <a:r>
              <a:rPr lang="tr-TR" sz="1100" b="0" i="0" u="none" strike="noStrike" cap="none" dirty="0">
                <a:solidFill>
                  <a:srgbClr val="000000"/>
                </a:solidFill>
                <a:effectLst/>
                <a:latin typeface="Arial"/>
                <a:ea typeface="Arial"/>
                <a:cs typeface="Arial"/>
                <a:sym typeface="Arial"/>
              </a:rPr>
              <a:t>Sohbet robotları, müşterilerin sorunlarını daha hızlı bir şekilde anlamak ve daha verimli cevaplar vermek için yapay zekadan yararlanır</a:t>
            </a:r>
          </a:p>
          <a:p>
            <a:r>
              <a:rPr lang="tr-TR" sz="1100" b="0" i="0" u="none" strike="noStrike" cap="none" dirty="0">
                <a:solidFill>
                  <a:srgbClr val="000000"/>
                </a:solidFill>
                <a:effectLst/>
                <a:latin typeface="Arial"/>
                <a:ea typeface="Arial"/>
                <a:cs typeface="Arial"/>
                <a:sym typeface="Arial"/>
              </a:rPr>
              <a:t>Akıllı asistanlar, zamanlamayı iyileştirmek için büyük kullanıcı tanımlı veri kümelerinden kritik bilgileri çekmek için yapay zekadan yararlanır</a:t>
            </a:r>
          </a:p>
          <a:p>
            <a:r>
              <a:rPr lang="tr-TR" sz="1100" b="0" i="0" u="none" strike="noStrike" cap="none" dirty="0">
                <a:solidFill>
                  <a:srgbClr val="000000"/>
                </a:solidFill>
                <a:effectLst/>
                <a:latin typeface="Arial"/>
                <a:ea typeface="Arial"/>
                <a:cs typeface="Arial"/>
                <a:sym typeface="Arial"/>
              </a:rPr>
              <a:t>Öneri motorları, kullanıcıların izleme alışkanlıklarına göre TV programları için otomatik öneriler sunabilir</a:t>
            </a:r>
          </a:p>
          <a:p>
            <a:r>
              <a:rPr lang="tr-TR" sz="1100" b="0" i="0" u="none" strike="noStrike" cap="none" dirty="0">
                <a:solidFill>
                  <a:srgbClr val="000000"/>
                </a:solidFill>
                <a:effectLst/>
                <a:latin typeface="Arial"/>
                <a:ea typeface="Arial"/>
                <a:cs typeface="Arial"/>
                <a:sym typeface="Arial"/>
              </a:rPr>
              <a:t>Yapay Zeka, herhangi bir özel biçim veya işlevden ziyade süper güçlendirilmiş düşünce ve veri analizi yeteneği ve süreci ile ilgilidir. Yapay Zeka dendiğinde zihinlerde dünyayı ele geçiren çok fonksiyonel, insan benzeri robotlar canlansa da yapay zeka insanların yerine geçmek üzere tasarlanmamıştır. İnsan yeteneklerini ve katkılarını önemli ölçüde geliştirmek üzere tasarlanmıştır. Bu nedenle oldukça değerli bir ticari varlıktır.</a:t>
            </a:r>
          </a:p>
          <a:p>
            <a:endParaRPr lang="tr-TR" sz="1100" b="0" i="0" u="none" strike="noStrike" cap="none" dirty="0">
              <a:solidFill>
                <a:srgbClr val="000000"/>
              </a:solidFill>
              <a:effectLst/>
              <a:latin typeface="Arial"/>
              <a:ea typeface="Arial"/>
              <a:cs typeface="Arial"/>
              <a:sym typeface="Arial"/>
            </a:endParaRPr>
          </a:p>
          <a:p>
            <a:endParaRPr lang="tr-TR" sz="1100" b="0" i="0" u="none" strike="noStrike" cap="none" dirty="0">
              <a:solidFill>
                <a:srgbClr val="000000"/>
              </a:solidFill>
              <a:effectLst/>
              <a:latin typeface="Arial"/>
              <a:ea typeface="Arial"/>
              <a:cs typeface="Arial"/>
              <a:sym typeface="Arial"/>
            </a:endParaRPr>
          </a:p>
          <a:p>
            <a:r>
              <a:rPr lang="tr-TR" sz="1100" b="0" i="0" u="none" strike="noStrike" cap="none" dirty="0">
                <a:solidFill>
                  <a:srgbClr val="000000"/>
                </a:solidFill>
                <a:effectLst/>
                <a:latin typeface="Arial"/>
                <a:ea typeface="Arial"/>
                <a:cs typeface="Arial"/>
                <a:sym typeface="Arial"/>
              </a:rPr>
              <a:t>Günümüzde makine öğrenimi her yerde çalışıyor. Bankalarla etkileşim kurduğumuzda, online alışveriş yaptığımızda veya sosyal medyayı kullandığımızda verimli, sorunsuz ve güvenli bir deneyim elde etmemiz için makine öğrenimi algoritmaları devreye giriyor. Makine öğrenimi ve bu çerçevedeki teknoloji hızla gelişiyor ve keşfettiğimiz özellikleri buz dağının yalnızca görünen yüzü.</a:t>
            </a:r>
          </a:p>
        </p:txBody>
      </p:sp>
    </p:spTree>
    <p:extLst>
      <p:ext uri="{BB962C8B-B14F-4D97-AF65-F5344CB8AC3E}">
        <p14:creationId xmlns:p14="http://schemas.microsoft.com/office/powerpoint/2010/main" val="216396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US" sz="1100" b="0" i="1" u="none" strike="noStrike" cap="none" dirty="0">
                <a:solidFill>
                  <a:srgbClr val="000000"/>
                </a:solidFill>
                <a:effectLst/>
                <a:latin typeface="Arial"/>
                <a:ea typeface="Arial"/>
                <a:cs typeface="Arial"/>
                <a:sym typeface="Arial"/>
              </a:rPr>
              <a:t>People You May Know</a:t>
            </a:r>
            <a:r>
              <a:rPr lang="en-US" sz="1100" b="0" i="0" u="none" strike="noStrike" cap="none" dirty="0">
                <a:solidFill>
                  <a:srgbClr val="000000"/>
                </a:solidFill>
                <a:effectLst/>
                <a:latin typeface="Arial"/>
                <a:ea typeface="Arial"/>
                <a:cs typeface="Arial"/>
                <a:sym typeface="Arial"/>
              </a:rPr>
              <a:t>: </a:t>
            </a:r>
            <a:endParaRPr lang="tr-TR" sz="1100" b="0" i="0"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Face Recognition</a:t>
            </a:r>
            <a:r>
              <a:rPr lang="en-US" sz="1100" b="0" i="0" u="none" strike="noStrike" cap="none" dirty="0">
                <a:solidFill>
                  <a:srgbClr val="000000"/>
                </a:solidFill>
                <a:effectLst/>
                <a:latin typeface="Arial"/>
                <a:ea typeface="Arial"/>
                <a:cs typeface="Arial"/>
                <a:sym typeface="Arial"/>
              </a:rPr>
              <a:t>:</a:t>
            </a:r>
          </a:p>
          <a:p>
            <a:pPr marL="0" indent="0">
              <a:buNone/>
            </a:pPr>
            <a:endParaRPr dirty="0"/>
          </a:p>
        </p:txBody>
      </p:sp>
    </p:spTree>
    <p:extLst>
      <p:ext uri="{BB962C8B-B14F-4D97-AF65-F5344CB8AC3E}">
        <p14:creationId xmlns:p14="http://schemas.microsoft.com/office/powerpoint/2010/main" val="401948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US" sz="1100" b="0" i="1" u="none" strike="noStrike" cap="none" dirty="0">
                <a:solidFill>
                  <a:srgbClr val="000000"/>
                </a:solidFill>
                <a:effectLst/>
                <a:latin typeface="Arial"/>
                <a:ea typeface="Arial"/>
                <a:cs typeface="Arial"/>
                <a:sym typeface="Arial"/>
              </a:rPr>
              <a:t>People You May Know</a:t>
            </a:r>
            <a:r>
              <a:rPr lang="en-US" sz="1100" b="0" i="0" u="none" strike="noStrike" cap="none" dirty="0">
                <a:solidFill>
                  <a:srgbClr val="000000"/>
                </a:solidFill>
                <a:effectLst/>
                <a:latin typeface="Arial"/>
                <a:ea typeface="Arial"/>
                <a:cs typeface="Arial"/>
                <a:sym typeface="Arial"/>
              </a:rPr>
              <a:t>: </a:t>
            </a:r>
            <a:endParaRPr lang="tr-TR" sz="1100" b="0" i="0"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Face Recognition</a:t>
            </a:r>
            <a:r>
              <a:rPr lang="en-US" sz="1100" b="0" i="0" u="none" strike="noStrike" cap="none" dirty="0">
                <a:solidFill>
                  <a:srgbClr val="000000"/>
                </a:solidFill>
                <a:effectLst/>
                <a:latin typeface="Arial"/>
                <a:ea typeface="Arial"/>
                <a:cs typeface="Arial"/>
                <a:sym typeface="Arial"/>
              </a:rPr>
              <a:t>:</a:t>
            </a:r>
          </a:p>
          <a:p>
            <a:pPr marL="0" indent="0">
              <a:buNone/>
            </a:pPr>
            <a:endParaRPr dirty="0"/>
          </a:p>
        </p:txBody>
      </p:sp>
    </p:spTree>
    <p:extLst>
      <p:ext uri="{BB962C8B-B14F-4D97-AF65-F5344CB8AC3E}">
        <p14:creationId xmlns:p14="http://schemas.microsoft.com/office/powerpoint/2010/main" val="2778938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extLst>
              <a:ext uri="{28A0092B-C50C-407E-A947-70E740481C1C}">
                <a14:useLocalDpi xmlns:a14="http://schemas.microsoft.com/office/drawing/2010/main"/>
              </a:ext>
            </a:extLst>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 Big circuit">
  <p:cSld name="BLANK_1">
    <p:spTree>
      <p:nvGrpSpPr>
        <p:cNvPr id="1" name="Shape 51"/>
        <p:cNvGrpSpPr/>
        <p:nvPr/>
      </p:nvGrpSpPr>
      <p:grpSpPr>
        <a:xfrm>
          <a:off x="0" y="0"/>
          <a:ext cx="0" cy="0"/>
          <a:chOff x="0" y="0"/>
          <a:chExt cx="0" cy="0"/>
        </a:xfrm>
      </p:grpSpPr>
      <p:pic>
        <p:nvPicPr>
          <p:cNvPr id="52" name="Google Shape;52;p11"/>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body" idx="1"/>
          </p:nvPr>
        </p:nvSpPr>
        <p:spPr>
          <a:xfrm>
            <a:off x="1343850" y="866400"/>
            <a:ext cx="4185600" cy="3693600"/>
          </a:xfrm>
          <a:prstGeom prst="rect">
            <a:avLst/>
          </a:prstGeom>
        </p:spPr>
        <p:txBody>
          <a:bodyPr spcFirstLastPara="1" wrap="square" lIns="0" tIns="0" rIns="0" bIns="0" anchor="t" anchorCtr="0">
            <a:noAutofit/>
          </a:bodyPr>
          <a:lstStyle>
            <a:lvl1pPr marL="457200" lvl="0" indent="-419100" rtl="0">
              <a:spcBef>
                <a:spcPts val="600"/>
              </a:spcBef>
              <a:spcAft>
                <a:spcPts val="0"/>
              </a:spcAft>
              <a:buSzPts val="3000"/>
              <a:buFont typeface="Lexend Deca"/>
              <a:buChar char="⬡"/>
              <a:defRPr sz="3000">
                <a:latin typeface="Lexend Deca"/>
                <a:ea typeface="Lexend Deca"/>
                <a:cs typeface="Lexend Deca"/>
                <a:sym typeface="Lexend Deca"/>
              </a:defRPr>
            </a:lvl1pPr>
            <a:lvl2pPr marL="914400" lvl="1" indent="-419100" rtl="0">
              <a:spcBef>
                <a:spcPts val="0"/>
              </a:spcBef>
              <a:spcAft>
                <a:spcPts val="0"/>
              </a:spcAft>
              <a:buSzPts val="3000"/>
              <a:buFont typeface="Lexend Deca"/>
              <a:buChar char="∙"/>
              <a:defRPr sz="3000">
                <a:latin typeface="Lexend Deca"/>
                <a:ea typeface="Lexend Deca"/>
                <a:cs typeface="Lexend Deca"/>
                <a:sym typeface="Lexend Deca"/>
              </a:defRPr>
            </a:lvl2pPr>
            <a:lvl3pPr marL="1371600" lvl="2" indent="-419100" rtl="0">
              <a:spcBef>
                <a:spcPts val="0"/>
              </a:spcBef>
              <a:spcAft>
                <a:spcPts val="0"/>
              </a:spcAft>
              <a:buSzPts val="3000"/>
              <a:buFont typeface="Lexend Deca"/>
              <a:buChar char="∙"/>
              <a:defRPr sz="3000">
                <a:latin typeface="Lexend Deca"/>
                <a:ea typeface="Lexend Deca"/>
                <a:cs typeface="Lexend Deca"/>
                <a:sym typeface="Lexend Deca"/>
              </a:defRPr>
            </a:lvl3pPr>
            <a:lvl4pPr marL="1828800" lvl="3" indent="-419100" rtl="0">
              <a:spcBef>
                <a:spcPts val="0"/>
              </a:spcBef>
              <a:spcAft>
                <a:spcPts val="0"/>
              </a:spcAft>
              <a:buSzPts val="3000"/>
              <a:buFont typeface="Lexend Deca"/>
              <a:buChar char="●"/>
              <a:defRPr sz="3000">
                <a:latin typeface="Lexend Deca"/>
                <a:ea typeface="Lexend Deca"/>
                <a:cs typeface="Lexend Deca"/>
                <a:sym typeface="Lexend Deca"/>
              </a:defRPr>
            </a:lvl4pPr>
            <a:lvl5pPr marL="2286000" lvl="4" indent="-419100" rtl="0">
              <a:spcBef>
                <a:spcPts val="0"/>
              </a:spcBef>
              <a:spcAft>
                <a:spcPts val="0"/>
              </a:spcAft>
              <a:buSzPts val="3000"/>
              <a:buFont typeface="Lexend Deca"/>
              <a:buChar char="○"/>
              <a:defRPr sz="3000">
                <a:latin typeface="Lexend Deca"/>
                <a:ea typeface="Lexend Deca"/>
                <a:cs typeface="Lexend Deca"/>
                <a:sym typeface="Lexend Deca"/>
              </a:defRPr>
            </a:lvl5pPr>
            <a:lvl6pPr marL="2743200" lvl="5" indent="-419100" rtl="0">
              <a:spcBef>
                <a:spcPts val="0"/>
              </a:spcBef>
              <a:spcAft>
                <a:spcPts val="0"/>
              </a:spcAft>
              <a:buSzPts val="3000"/>
              <a:buFont typeface="Lexend Deca"/>
              <a:buChar char="■"/>
              <a:defRPr sz="3000">
                <a:latin typeface="Lexend Deca"/>
                <a:ea typeface="Lexend Deca"/>
                <a:cs typeface="Lexend Deca"/>
                <a:sym typeface="Lexend Deca"/>
              </a:defRPr>
            </a:lvl6pPr>
            <a:lvl7pPr marL="3200400" lvl="6" indent="-419100" rtl="0">
              <a:spcBef>
                <a:spcPts val="0"/>
              </a:spcBef>
              <a:spcAft>
                <a:spcPts val="0"/>
              </a:spcAft>
              <a:buSzPts val="3000"/>
              <a:buFont typeface="Lexend Deca"/>
              <a:buChar char="●"/>
              <a:defRPr sz="3000">
                <a:latin typeface="Lexend Deca"/>
                <a:ea typeface="Lexend Deca"/>
                <a:cs typeface="Lexend Deca"/>
                <a:sym typeface="Lexend Deca"/>
              </a:defRPr>
            </a:lvl7pPr>
            <a:lvl8pPr marL="3657600" lvl="7" indent="-419100" rtl="0">
              <a:spcBef>
                <a:spcPts val="0"/>
              </a:spcBef>
              <a:spcAft>
                <a:spcPts val="0"/>
              </a:spcAft>
              <a:buSzPts val="3000"/>
              <a:buFont typeface="Lexend Deca"/>
              <a:buChar char="○"/>
              <a:defRPr sz="3000">
                <a:latin typeface="Lexend Deca"/>
                <a:ea typeface="Lexend Deca"/>
                <a:cs typeface="Lexend Deca"/>
                <a:sym typeface="Lexend Deca"/>
              </a:defRPr>
            </a:lvl8pPr>
            <a:lvl9pPr marL="4114800" lvl="8" indent="-419100">
              <a:spcBef>
                <a:spcPts val="0"/>
              </a:spcBef>
              <a:spcAft>
                <a:spcPts val="0"/>
              </a:spcAft>
              <a:buSzPts val="3000"/>
              <a:buFont typeface="Lexend Deca"/>
              <a:buChar char="■"/>
              <a:defRPr sz="3000">
                <a:latin typeface="Lexend Deca"/>
                <a:ea typeface="Lexend Deca"/>
                <a:cs typeface="Lexend Deca"/>
                <a:sym typeface="Lexend Deca"/>
              </a:defRPr>
            </a:lvl9pPr>
          </a:lstStyle>
          <a:p>
            <a:endParaRPr/>
          </a:p>
        </p:txBody>
      </p:sp>
      <p:sp>
        <p:nvSpPr>
          <p:cNvPr id="20" name="Google Shape;20;p4"/>
          <p:cNvSpPr txBox="1"/>
          <p:nvPr/>
        </p:nvSpPr>
        <p:spPr>
          <a:xfrm>
            <a:off x="826414" y="656117"/>
            <a:ext cx="613800" cy="653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7200">
                <a:solidFill>
                  <a:schemeClr val="lt1"/>
                </a:solidFill>
                <a:latin typeface="Muli ExtraBold"/>
                <a:ea typeface="Muli ExtraBold"/>
                <a:cs typeface="Muli ExtraBold"/>
                <a:sym typeface="Muli ExtraBold"/>
              </a:rPr>
              <a:t>“</a:t>
            </a:r>
            <a:endParaRPr sz="7200">
              <a:solidFill>
                <a:schemeClr val="lt1"/>
              </a:solidFill>
              <a:latin typeface="Muli ExtraBold"/>
              <a:ea typeface="Muli ExtraBold"/>
              <a:cs typeface="Muli ExtraBold"/>
              <a:sym typeface="Muli ExtraBold"/>
            </a:endParaRPr>
          </a:p>
        </p:txBody>
      </p:sp>
      <p:sp>
        <p:nvSpPr>
          <p:cNvPr id="21" name="Google Shape;21;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35" name="Google Shape;35;p7"/>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9" name="Google Shape;39;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46" name="Google Shape;46;p9"/>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400"/>
              <a:buNone/>
              <a:defRPr sz="1400"/>
            </a:lvl1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extLst>
              <a:ext uri="{28A0092B-C50C-407E-A947-70E740481C1C}">
                <a14:useLocalDpi xmlns:a14="http://schemas.microsoft.com/office/drawing/2010/main"/>
              </a:ext>
            </a:extLst>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Light"/>
              <a:buChar char="⬡"/>
              <a:defRPr sz="2400">
                <a:solidFill>
                  <a:schemeClr val="lt1"/>
                </a:solidFill>
                <a:latin typeface="Muli Light"/>
                <a:ea typeface="Muli Light"/>
                <a:cs typeface="Muli Light"/>
                <a:sym typeface="Muli Light"/>
              </a:defRPr>
            </a:lvl1pPr>
            <a:lvl2pPr marL="914400" lvl="1"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2pPr>
            <a:lvl3pPr marL="1371600" lvl="2" indent="-381000">
              <a:lnSpc>
                <a:spcPct val="115000"/>
              </a:lnSpc>
              <a:spcBef>
                <a:spcPts val="0"/>
              </a:spcBef>
              <a:spcAft>
                <a:spcPts val="0"/>
              </a:spcAft>
              <a:buClr>
                <a:schemeClr val="accent5"/>
              </a:buClr>
              <a:buSzPts val="2400"/>
              <a:buFont typeface="Muli Light"/>
              <a:buChar char="∙"/>
              <a:defRPr sz="2400">
                <a:solidFill>
                  <a:schemeClr val="lt1"/>
                </a:solidFill>
                <a:latin typeface="Muli Light"/>
                <a:ea typeface="Muli Light"/>
                <a:cs typeface="Muli Light"/>
                <a:sym typeface="Muli Light"/>
              </a:defRPr>
            </a:lvl3pPr>
            <a:lvl4pPr marL="1828800" lvl="3"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4pPr>
            <a:lvl5pPr marL="2286000" lvl="4"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5pPr>
            <a:lvl6pPr marL="2743200" lvl="5"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6pPr>
            <a:lvl7pPr marL="3200400" lvl="6"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7pPr>
            <a:lvl8pPr marL="3657600" lvl="7"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8pPr>
            <a:lvl9pPr marL="4114800" lvl="8" indent="-381000">
              <a:lnSpc>
                <a:spcPct val="115000"/>
              </a:lnSpc>
              <a:spcBef>
                <a:spcPts val="0"/>
              </a:spcBef>
              <a:spcAft>
                <a:spcPts val="0"/>
              </a:spcAft>
              <a:buClr>
                <a:schemeClr val="lt1"/>
              </a:buClr>
              <a:buSzPts val="2400"/>
              <a:buFont typeface="Muli Light"/>
              <a:buChar char="■"/>
              <a:defRPr sz="2400">
                <a:solidFill>
                  <a:schemeClr val="lt1"/>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the-theory-of-everything/understanding-activation-functions-in-neural-networks-9491262884e0"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12.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3" Type="http://schemas.openxmlformats.org/officeDocument/2006/relationships/hyperlink" Target="http://www.slidescarnival.com/?utm_source=template"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hyperlink" Target="http://unsplash.com/&amp;utm_source=slidescarnival"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www.lexend.com/"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fontsquirrel.com/fonts/muli"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6.png"/><Relationship Id="rId18" Type="http://schemas.openxmlformats.org/officeDocument/2006/relationships/image" Target="../media/image38.png"/><Relationship Id="rId3" Type="http://schemas.openxmlformats.org/officeDocument/2006/relationships/image" Target="../media/image48.png"/><Relationship Id="rId7" Type="http://schemas.openxmlformats.org/officeDocument/2006/relationships/image" Target="../media/image33.png"/><Relationship Id="rId12" Type="http://schemas.openxmlformats.org/officeDocument/2006/relationships/image" Target="../media/image41.png"/><Relationship Id="rId17" Type="http://schemas.openxmlformats.org/officeDocument/2006/relationships/image" Target="../media/image39.png"/><Relationship Id="rId2" Type="http://schemas.openxmlformats.org/officeDocument/2006/relationships/notesSlide" Target="../notesSlides/notesSlide40.xml"/><Relationship Id="rId16"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12.png"/><Relationship Id="rId5" Type="http://schemas.openxmlformats.org/officeDocument/2006/relationships/image" Target="../media/image49.png"/><Relationship Id="rId15" Type="http://schemas.openxmlformats.org/officeDocument/2006/relationships/image" Target="../media/image8.png"/><Relationship Id="rId10" Type="http://schemas.openxmlformats.org/officeDocument/2006/relationships/image" Target="../media/image40.png"/><Relationship Id="rId4" Type="http://schemas.openxmlformats.org/officeDocument/2006/relationships/image" Target="../media/image5.png"/><Relationship Id="rId9" Type="http://schemas.openxmlformats.org/officeDocument/2006/relationships/image" Target="../media/image42.png"/><Relationship Id="rId1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8.jpg"/><Relationship Id="rId4"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05827" y="1147211"/>
            <a:ext cx="5388647" cy="57768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tr-TR" sz="3200" b="0" dirty="0"/>
              <a:t>Workshop – Machine Learning</a:t>
            </a:r>
            <a:endParaRPr sz="3200" b="0" dirty="0"/>
          </a:p>
        </p:txBody>
      </p:sp>
      <p:pic>
        <p:nvPicPr>
          <p:cNvPr id="61" name="Google Shape;61;p13"/>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8664593" y="3757882"/>
            <a:ext cx="321850" cy="448425"/>
          </a:xfrm>
          <a:prstGeom prst="rect">
            <a:avLst/>
          </a:prstGeom>
          <a:noFill/>
          <a:ln>
            <a:noFill/>
          </a:ln>
        </p:spPr>
      </p:pic>
      <p:sp>
        <p:nvSpPr>
          <p:cNvPr id="11" name="Google Shape;60;p13"/>
          <p:cNvSpPr txBox="1">
            <a:spLocks/>
          </p:cNvSpPr>
          <p:nvPr/>
        </p:nvSpPr>
        <p:spPr>
          <a:xfrm>
            <a:off x="1852925" y="3268316"/>
            <a:ext cx="3375057" cy="82432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tr-TR" sz="1800" dirty="0"/>
              <a:t>Mustafa Mert Tunalı</a:t>
            </a:r>
          </a:p>
          <a:p>
            <a:r>
              <a:rPr lang="tr-TR" sz="1800" b="0" dirty="0"/>
              <a:t>Computer Vision and Deep Learning</a:t>
            </a:r>
          </a:p>
        </p:txBody>
      </p:sp>
      <p:sp>
        <p:nvSpPr>
          <p:cNvPr id="12" name="Google Shape;60;p13"/>
          <p:cNvSpPr txBox="1">
            <a:spLocks/>
          </p:cNvSpPr>
          <p:nvPr/>
        </p:nvSpPr>
        <p:spPr>
          <a:xfrm>
            <a:off x="3716341" y="4776916"/>
            <a:ext cx="2715939" cy="3665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tr-TR" sz="1200" b="0" dirty="0"/>
              <a:t>www.yesilscience.com</a:t>
            </a:r>
          </a:p>
        </p:txBody>
      </p:sp>
      <p:pic>
        <p:nvPicPr>
          <p:cNvPr id="4" name="Resim 3"/>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92608" y="3135131"/>
            <a:ext cx="1505712" cy="846963"/>
          </a:xfrm>
          <a:prstGeom prst="rect">
            <a:avLst/>
          </a:prstGeom>
        </p:spPr>
      </p:pic>
      <p:cxnSp>
        <p:nvCxnSpPr>
          <p:cNvPr id="8" name="Düz Bağlayıcı 7"/>
          <p:cNvCxnSpPr/>
          <p:nvPr/>
        </p:nvCxnSpPr>
        <p:spPr>
          <a:xfrm>
            <a:off x="1708404" y="3172177"/>
            <a:ext cx="0" cy="7559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Resim 18"/>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8514898" y="4332601"/>
            <a:ext cx="621239" cy="776549"/>
          </a:xfrm>
          <a:prstGeom prst="rect">
            <a:avLst/>
          </a:prstGeom>
        </p:spPr>
      </p:pic>
      <p:sp>
        <p:nvSpPr>
          <p:cNvPr id="2" name="Dikdörtgen 1"/>
          <p:cNvSpPr/>
          <p:nvPr/>
        </p:nvSpPr>
        <p:spPr>
          <a:xfrm>
            <a:off x="572910" y="1770158"/>
            <a:ext cx="2544364"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Google Shape;60;p13"/>
          <p:cNvSpPr txBox="1">
            <a:spLocks/>
          </p:cNvSpPr>
          <p:nvPr/>
        </p:nvSpPr>
        <p:spPr>
          <a:xfrm>
            <a:off x="698719" y="1815080"/>
            <a:ext cx="2320499" cy="57768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tr-TR" sz="2800" dirty="0">
                <a:solidFill>
                  <a:srgbClr val="233BD6"/>
                </a:solidFill>
                <a:latin typeface="Lexend Deca" panose="020B0604020202020204" charset="-94"/>
                <a:cs typeface="Lexend Deca" panose="020B0604020202020204" charset="-94"/>
              </a:rPr>
              <a:t>Yesil Science</a:t>
            </a:r>
          </a:p>
        </p:txBody>
      </p:sp>
      <p:sp>
        <p:nvSpPr>
          <p:cNvPr id="16" name="Google Shape;60;p13">
            <a:extLst>
              <a:ext uri="{FF2B5EF4-FFF2-40B4-BE49-F238E27FC236}">
                <a16:creationId xmlns:a16="http://schemas.microsoft.com/office/drawing/2014/main" id="{017B8D76-93EF-4CAF-97F3-821563356CC0}"/>
              </a:ext>
            </a:extLst>
          </p:cNvPr>
          <p:cNvSpPr txBox="1">
            <a:spLocks/>
          </p:cNvSpPr>
          <p:nvPr/>
        </p:nvSpPr>
        <p:spPr>
          <a:xfrm>
            <a:off x="144270" y="4776916"/>
            <a:ext cx="901194" cy="23300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tr-TR" sz="1400" b="0" dirty="0"/>
              <a:t>24.11.2019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lvl="0"/>
            <a:r>
              <a:rPr lang="tr-TR" dirty="0"/>
              <a:t>Algorithms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Picture 5">
            <a:extLst>
              <a:ext uri="{FF2B5EF4-FFF2-40B4-BE49-F238E27FC236}">
                <a16:creationId xmlns:a16="http://schemas.microsoft.com/office/drawing/2014/main" id="{EA4C2A39-4483-4311-B5CD-098593C0AB91}"/>
              </a:ext>
            </a:extLst>
          </p:cNvPr>
          <p:cNvPicPr>
            <a:picLocks noChangeAspect="1"/>
          </p:cNvPicPr>
          <p:nvPr/>
        </p:nvPicPr>
        <p:blipFill>
          <a:blip r:embed="rId3"/>
          <a:stretch>
            <a:fillRect/>
          </a:stretch>
        </p:blipFill>
        <p:spPr>
          <a:xfrm>
            <a:off x="1164205" y="554680"/>
            <a:ext cx="6815590" cy="4616343"/>
          </a:xfrm>
          <a:prstGeom prst="rect">
            <a:avLst/>
          </a:prstGeom>
        </p:spPr>
      </p:pic>
    </p:spTree>
    <p:extLst>
      <p:ext uri="{BB962C8B-B14F-4D97-AF65-F5344CB8AC3E}">
        <p14:creationId xmlns:p14="http://schemas.microsoft.com/office/powerpoint/2010/main" val="810848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lvl="0"/>
            <a:r>
              <a:rPr lang="tr-TR" dirty="0"/>
              <a:t>Algorithms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4" name="Picture 3">
            <a:extLst>
              <a:ext uri="{FF2B5EF4-FFF2-40B4-BE49-F238E27FC236}">
                <a16:creationId xmlns:a16="http://schemas.microsoft.com/office/drawing/2014/main" id="{63BD6619-E30E-4B75-B210-953A8C09F48B}"/>
              </a:ext>
            </a:extLst>
          </p:cNvPr>
          <p:cNvPicPr>
            <a:picLocks noChangeAspect="1"/>
          </p:cNvPicPr>
          <p:nvPr/>
        </p:nvPicPr>
        <p:blipFill>
          <a:blip r:embed="rId3"/>
          <a:stretch>
            <a:fillRect/>
          </a:stretch>
        </p:blipFill>
        <p:spPr>
          <a:xfrm>
            <a:off x="1572860" y="1065358"/>
            <a:ext cx="5998279" cy="3553121"/>
          </a:xfrm>
          <a:prstGeom prst="rect">
            <a:avLst/>
          </a:prstGeom>
        </p:spPr>
      </p:pic>
    </p:spTree>
    <p:extLst>
      <p:ext uri="{BB962C8B-B14F-4D97-AF65-F5344CB8AC3E}">
        <p14:creationId xmlns:p14="http://schemas.microsoft.com/office/powerpoint/2010/main" val="3868276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5" name="Picture 4">
            <a:extLst>
              <a:ext uri="{FF2B5EF4-FFF2-40B4-BE49-F238E27FC236}">
                <a16:creationId xmlns:a16="http://schemas.microsoft.com/office/drawing/2014/main" id="{95ABA1C4-F914-4758-A355-A6EB2CB27D74}"/>
              </a:ext>
            </a:extLst>
          </p:cNvPr>
          <p:cNvPicPr>
            <a:picLocks noChangeAspect="1"/>
          </p:cNvPicPr>
          <p:nvPr/>
        </p:nvPicPr>
        <p:blipFill>
          <a:blip r:embed="rId3"/>
          <a:stretch>
            <a:fillRect/>
          </a:stretch>
        </p:blipFill>
        <p:spPr>
          <a:xfrm>
            <a:off x="201295" y="1664920"/>
            <a:ext cx="5390137" cy="2303964"/>
          </a:xfrm>
          <a:prstGeom prst="rect">
            <a:avLst/>
          </a:prstGeom>
        </p:spPr>
      </p:pic>
      <p:sp>
        <p:nvSpPr>
          <p:cNvPr id="9" name="Google Shape;314;p32">
            <a:extLst>
              <a:ext uri="{FF2B5EF4-FFF2-40B4-BE49-F238E27FC236}">
                <a16:creationId xmlns:a16="http://schemas.microsoft.com/office/drawing/2014/main" id="{ECD04368-1352-4BED-BF21-FA074250D43E}"/>
              </a:ext>
            </a:extLst>
          </p:cNvPr>
          <p:cNvSpPr txBox="1">
            <a:spLocks/>
          </p:cNvSpPr>
          <p:nvPr/>
        </p:nvSpPr>
        <p:spPr>
          <a:xfrm>
            <a:off x="5904135" y="2571750"/>
            <a:ext cx="3239865" cy="94384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0" indent="0">
              <a:buNone/>
            </a:pPr>
            <a:r>
              <a:rPr lang="en-US" sz="1400" dirty="0">
                <a:latin typeface="Arial" panose="020B0604020202020204" pitchFamily="34" charset="0"/>
                <a:cs typeface="Arial" panose="020B0604020202020204" pitchFamily="34" charset="0"/>
              </a:rPr>
              <a:t>The brain is made up of billions of cells called neurons connected via synapses.</a:t>
            </a:r>
            <a:endParaRPr lang="tr-TR" sz="1400" dirty="0">
              <a:latin typeface="Arial" panose="020B0604020202020204" pitchFamily="34" charset="0"/>
              <a:cs typeface="Arial" panose="020B0604020202020204" pitchFamily="34" charset="0"/>
            </a:endParaRPr>
          </a:p>
          <a:p>
            <a:pPr marL="0" indent="0">
              <a:buNone/>
            </a:pPr>
            <a:endParaRPr lang="tr-TR" sz="1400" dirty="0">
              <a:solidFill>
                <a:schemeClr val="bg1"/>
              </a:solidFill>
              <a:latin typeface="Arial" panose="020B0604020202020204" pitchFamily="34" charset="0"/>
              <a:cs typeface="Arial" panose="020B0604020202020204" pitchFamily="34" charset="0"/>
            </a:endParaRPr>
          </a:p>
          <a:p>
            <a:pPr marL="0" indent="0">
              <a:buNone/>
            </a:pPr>
            <a:endParaRPr lang="en-US"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2940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5" name="Picture 4">
            <a:extLst>
              <a:ext uri="{FF2B5EF4-FFF2-40B4-BE49-F238E27FC236}">
                <a16:creationId xmlns:a16="http://schemas.microsoft.com/office/drawing/2014/main" id="{95ABA1C4-F914-4758-A355-A6EB2CB27D74}"/>
              </a:ext>
            </a:extLst>
          </p:cNvPr>
          <p:cNvPicPr>
            <a:picLocks noChangeAspect="1"/>
          </p:cNvPicPr>
          <p:nvPr/>
        </p:nvPicPr>
        <p:blipFill>
          <a:blip r:embed="rId3"/>
          <a:srcRect/>
          <a:stretch/>
        </p:blipFill>
        <p:spPr>
          <a:xfrm>
            <a:off x="3867819" y="1337641"/>
            <a:ext cx="4702778" cy="3064796"/>
          </a:xfrm>
          <a:prstGeom prst="rect">
            <a:avLst/>
          </a:prstGeom>
        </p:spPr>
      </p:pic>
      <p:sp>
        <p:nvSpPr>
          <p:cNvPr id="9" name="Google Shape;314;p32">
            <a:extLst>
              <a:ext uri="{FF2B5EF4-FFF2-40B4-BE49-F238E27FC236}">
                <a16:creationId xmlns:a16="http://schemas.microsoft.com/office/drawing/2014/main" id="{ECD04368-1352-4BED-BF21-FA074250D43E}"/>
              </a:ext>
            </a:extLst>
          </p:cNvPr>
          <p:cNvSpPr txBox="1">
            <a:spLocks/>
          </p:cNvSpPr>
          <p:nvPr/>
        </p:nvSpPr>
        <p:spPr>
          <a:xfrm>
            <a:off x="627954" y="2354001"/>
            <a:ext cx="3239865" cy="103207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0" indent="0">
              <a:buNone/>
            </a:pPr>
            <a:r>
              <a:rPr lang="en-US" sz="1400" b="1" dirty="0">
                <a:latin typeface="Arial" panose="020B0604020202020204" pitchFamily="34" charset="0"/>
                <a:cs typeface="Arial" panose="020B0604020202020204" pitchFamily="34" charset="0"/>
              </a:rPr>
              <a:t>ANNs</a:t>
            </a:r>
            <a:r>
              <a:rPr lang="tr-TR"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are essentially computer programs loosely inspired by the structure of the biological brain.</a:t>
            </a:r>
            <a:endParaRPr lang="tr-TR"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8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9" name="Google Shape;314;p32">
            <a:extLst>
              <a:ext uri="{FF2B5EF4-FFF2-40B4-BE49-F238E27FC236}">
                <a16:creationId xmlns:a16="http://schemas.microsoft.com/office/drawing/2014/main" id="{ECD04368-1352-4BED-BF21-FA074250D43E}"/>
              </a:ext>
            </a:extLst>
          </p:cNvPr>
          <p:cNvSpPr txBox="1">
            <a:spLocks/>
          </p:cNvSpPr>
          <p:nvPr/>
        </p:nvSpPr>
        <p:spPr>
          <a:xfrm>
            <a:off x="1563981" y="1935712"/>
            <a:ext cx="6016038" cy="146896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r>
              <a:rPr lang="en-US" sz="1800" dirty="0"/>
              <a:t> </a:t>
            </a:r>
            <a:r>
              <a:rPr lang="tr-TR" sz="1800" dirty="0"/>
              <a:t>A</a:t>
            </a:r>
            <a:r>
              <a:rPr lang="en-US" sz="1800" dirty="0"/>
              <a:t>n </a:t>
            </a:r>
            <a:r>
              <a:rPr lang="en-US" sz="1800" b="1" dirty="0"/>
              <a:t>ANN</a:t>
            </a:r>
            <a:r>
              <a:rPr lang="en-US" sz="1800" dirty="0"/>
              <a:t> consists of the following components:</a:t>
            </a:r>
          </a:p>
          <a:p>
            <a:pPr lvl="1"/>
            <a:r>
              <a:rPr lang="en-US" sz="1800" dirty="0"/>
              <a:t>An input layer</a:t>
            </a:r>
          </a:p>
          <a:p>
            <a:pPr lvl="1"/>
            <a:r>
              <a:rPr lang="en-US" sz="1800" dirty="0"/>
              <a:t>A hidden layer w/</a:t>
            </a:r>
            <a:r>
              <a:rPr lang="en-US" sz="1800" b="1" dirty="0">
                <a:hlinkClick r:id="rId3"/>
              </a:rPr>
              <a:t>Activation Function</a:t>
            </a:r>
            <a:endParaRPr lang="en-US" sz="1800" dirty="0"/>
          </a:p>
          <a:p>
            <a:pPr lvl="1"/>
            <a:r>
              <a:rPr lang="en-US" sz="1800" dirty="0"/>
              <a:t>An output layer</a:t>
            </a:r>
          </a:p>
          <a:p>
            <a:pPr lvl="1"/>
            <a:r>
              <a:rPr lang="en-US" sz="1800" dirty="0"/>
              <a:t>Weights between the layers</a:t>
            </a:r>
          </a:p>
        </p:txBody>
      </p:sp>
    </p:spTree>
    <p:extLst>
      <p:ext uri="{BB962C8B-B14F-4D97-AF65-F5344CB8AC3E}">
        <p14:creationId xmlns:p14="http://schemas.microsoft.com/office/powerpoint/2010/main" val="912530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4" name="Picture 3">
            <a:extLst>
              <a:ext uri="{FF2B5EF4-FFF2-40B4-BE49-F238E27FC236}">
                <a16:creationId xmlns:a16="http://schemas.microsoft.com/office/drawing/2014/main" id="{F5E57FE0-ABAC-4DEE-BB3E-F6E5405A8F2B}"/>
              </a:ext>
            </a:extLst>
          </p:cNvPr>
          <p:cNvPicPr>
            <a:picLocks noChangeAspect="1"/>
          </p:cNvPicPr>
          <p:nvPr/>
        </p:nvPicPr>
        <p:blipFill>
          <a:blip r:embed="rId3"/>
          <a:stretch>
            <a:fillRect/>
          </a:stretch>
        </p:blipFill>
        <p:spPr>
          <a:xfrm>
            <a:off x="2335854" y="1899193"/>
            <a:ext cx="4472292" cy="2981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B759B1B0-586B-4D72-9201-63E8EB816DCC}"/>
              </a:ext>
            </a:extLst>
          </p:cNvPr>
          <p:cNvPicPr>
            <a:picLocks noChangeAspect="1"/>
          </p:cNvPicPr>
          <p:nvPr/>
        </p:nvPicPr>
        <p:blipFill>
          <a:blip r:embed="rId4"/>
          <a:stretch>
            <a:fillRect/>
          </a:stretch>
        </p:blipFill>
        <p:spPr>
          <a:xfrm>
            <a:off x="3634902" y="936029"/>
            <a:ext cx="1874195" cy="803226"/>
          </a:xfrm>
          <a:prstGeom prst="rect">
            <a:avLst/>
          </a:prstGeom>
        </p:spPr>
      </p:pic>
      <p:sp>
        <p:nvSpPr>
          <p:cNvPr id="14" name="Google Shape;314;p32">
            <a:extLst>
              <a:ext uri="{FF2B5EF4-FFF2-40B4-BE49-F238E27FC236}">
                <a16:creationId xmlns:a16="http://schemas.microsoft.com/office/drawing/2014/main" id="{069D3430-6CA2-455D-BE80-A60016B995BE}"/>
              </a:ext>
            </a:extLst>
          </p:cNvPr>
          <p:cNvSpPr txBox="1">
            <a:spLocks/>
          </p:cNvSpPr>
          <p:nvPr/>
        </p:nvSpPr>
        <p:spPr>
          <a:xfrm>
            <a:off x="201295" y="936029"/>
            <a:ext cx="3264994" cy="4016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r>
              <a:rPr lang="tr-TR" sz="1600" dirty="0"/>
              <a:t>Activation Function: Sigmoid</a:t>
            </a:r>
            <a:endParaRPr lang="en-US" sz="1600" dirty="0"/>
          </a:p>
        </p:txBody>
      </p:sp>
    </p:spTree>
    <p:extLst>
      <p:ext uri="{BB962C8B-B14F-4D97-AF65-F5344CB8AC3E}">
        <p14:creationId xmlns:p14="http://schemas.microsoft.com/office/powerpoint/2010/main" val="24836308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4" name="Google Shape;314;p32">
            <a:extLst>
              <a:ext uri="{FF2B5EF4-FFF2-40B4-BE49-F238E27FC236}">
                <a16:creationId xmlns:a16="http://schemas.microsoft.com/office/drawing/2014/main" id="{069D3430-6CA2-455D-BE80-A60016B995BE}"/>
              </a:ext>
            </a:extLst>
          </p:cNvPr>
          <p:cNvSpPr txBox="1">
            <a:spLocks/>
          </p:cNvSpPr>
          <p:nvPr/>
        </p:nvSpPr>
        <p:spPr>
          <a:xfrm>
            <a:off x="1078277" y="2081590"/>
            <a:ext cx="6987445" cy="98032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r>
              <a:rPr lang="tr-TR" sz="1600" dirty="0"/>
              <a:t>Back-propagation: </a:t>
            </a:r>
            <a:r>
              <a:rPr lang="en-US" sz="1600" b="1" dirty="0"/>
              <a:t>Back</a:t>
            </a:r>
            <a:r>
              <a:rPr lang="en-US" sz="1600" dirty="0"/>
              <a:t>-</a:t>
            </a:r>
            <a:r>
              <a:rPr lang="en-US" sz="1600" b="1" dirty="0"/>
              <a:t>propagation</a:t>
            </a:r>
            <a:r>
              <a:rPr lang="en-US" sz="1600" dirty="0"/>
              <a:t> is the essence of neural net training. It is the practice of fine-tuning the weights of a neural net based on the error rate (i.e. loss) obtained in the previous epoch (i.e. iteration). </a:t>
            </a:r>
          </a:p>
        </p:txBody>
      </p:sp>
    </p:spTree>
    <p:extLst>
      <p:ext uri="{BB962C8B-B14F-4D97-AF65-F5344CB8AC3E}">
        <p14:creationId xmlns:p14="http://schemas.microsoft.com/office/powerpoint/2010/main" val="3667720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r>
              <a:rPr lang="tr-TR" dirty="0"/>
              <a:t>Artificial Neural Networks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5" name="Picture 4">
            <a:extLst>
              <a:ext uri="{FF2B5EF4-FFF2-40B4-BE49-F238E27FC236}">
                <a16:creationId xmlns:a16="http://schemas.microsoft.com/office/drawing/2014/main" id="{77DB633C-8BE8-4BD7-8045-6EB3C6BCC550}"/>
              </a:ext>
            </a:extLst>
          </p:cNvPr>
          <p:cNvPicPr>
            <a:picLocks noChangeAspect="1"/>
          </p:cNvPicPr>
          <p:nvPr/>
        </p:nvPicPr>
        <p:blipFill>
          <a:blip r:embed="rId3"/>
          <a:stretch>
            <a:fillRect/>
          </a:stretch>
        </p:blipFill>
        <p:spPr>
          <a:xfrm>
            <a:off x="1322546" y="1244807"/>
            <a:ext cx="6498907" cy="3385614"/>
          </a:xfrm>
          <a:prstGeom prst="rect">
            <a:avLst/>
          </a:prstGeom>
        </p:spPr>
      </p:pic>
    </p:spTree>
    <p:extLst>
      <p:ext uri="{BB962C8B-B14F-4D97-AF65-F5344CB8AC3E}">
        <p14:creationId xmlns:p14="http://schemas.microsoft.com/office/powerpoint/2010/main" val="233754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Numarası Yer Tutucusu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3" name="TextBox 19"/>
          <p:cNvSpPr txBox="1"/>
          <p:nvPr/>
        </p:nvSpPr>
        <p:spPr>
          <a:xfrm>
            <a:off x="2643645" y="1754376"/>
            <a:ext cx="2752357" cy="369332"/>
          </a:xfrm>
          <a:prstGeom prst="rect">
            <a:avLst/>
          </a:prstGeom>
          <a:noFill/>
        </p:spPr>
        <p:txBody>
          <a:bodyPr wrap="none" lIns="0" tIns="0" rIns="0" bIns="0" rtlCol="0">
            <a:spAutoFit/>
          </a:bodyPr>
          <a:lstStyle/>
          <a:p>
            <a:r>
              <a:rPr lang="tr-TR" sz="2400" dirty="0">
                <a:solidFill>
                  <a:schemeClr val="bg1"/>
                </a:solidFill>
                <a:latin typeface="Lexend Deca"/>
                <a:ea typeface="Titillium Light" charset="0"/>
                <a:cs typeface="Titillium Light" charset="0"/>
              </a:rPr>
              <a:t>Let’s code, thank you!</a:t>
            </a:r>
            <a:endParaRPr lang="en-US" sz="2400" dirty="0">
              <a:solidFill>
                <a:schemeClr val="bg1"/>
              </a:solidFill>
              <a:latin typeface="Lexend Deca"/>
              <a:ea typeface="Titillium Light" charset="0"/>
              <a:cs typeface="Titillium Light" charset="0"/>
            </a:endParaRPr>
          </a:p>
        </p:txBody>
      </p:sp>
      <p:cxnSp>
        <p:nvCxnSpPr>
          <p:cNvPr id="4" name="Straight Connector 27"/>
          <p:cNvCxnSpPr/>
          <p:nvPr/>
        </p:nvCxnSpPr>
        <p:spPr>
          <a:xfrm>
            <a:off x="1913993" y="2300881"/>
            <a:ext cx="3532920" cy="0"/>
          </a:xfrm>
          <a:prstGeom prst="line">
            <a:avLst/>
          </a:prstGeom>
          <a:ln w="25400">
            <a:gradFill>
              <a:gsLst>
                <a:gs pos="0">
                  <a:srgbClr val="C03D53"/>
                </a:gs>
                <a:gs pos="100000">
                  <a:srgbClr val="3140F0"/>
                </a:gs>
              </a:gsLst>
              <a:lin ang="2700000" scaled="0"/>
            </a:gradFill>
          </a:ln>
        </p:spPr>
        <p:style>
          <a:lnRef idx="1">
            <a:schemeClr val="accent1"/>
          </a:lnRef>
          <a:fillRef idx="0">
            <a:schemeClr val="accent1"/>
          </a:fillRef>
          <a:effectRef idx="0">
            <a:schemeClr val="accent1"/>
          </a:effectRef>
          <a:fontRef idx="minor">
            <a:schemeClr val="tx1"/>
          </a:fontRef>
        </p:style>
      </p:cxnSp>
      <p:sp>
        <p:nvSpPr>
          <p:cNvPr id="7" name="TextBox 19"/>
          <p:cNvSpPr txBox="1"/>
          <p:nvPr/>
        </p:nvSpPr>
        <p:spPr>
          <a:xfrm>
            <a:off x="2698968" y="2634157"/>
            <a:ext cx="2348400" cy="215444"/>
          </a:xfrm>
          <a:prstGeom prst="rect">
            <a:avLst/>
          </a:prstGeom>
          <a:noFill/>
        </p:spPr>
        <p:txBody>
          <a:bodyPr wrap="none" lIns="0" tIns="0" rIns="0" bIns="0" rtlCol="0">
            <a:spAutoFit/>
          </a:bodyPr>
          <a:lstStyle/>
          <a:p>
            <a:r>
              <a:rPr lang="tr-TR" dirty="0">
                <a:solidFill>
                  <a:schemeClr val="bg1"/>
                </a:solidFill>
                <a:latin typeface="Lexend Deca"/>
                <a:ea typeface="Titillium Light" charset="0"/>
                <a:cs typeface="Titillium Light" charset="0"/>
              </a:rPr>
              <a:t>tunalimustafamertt@gmail.com</a:t>
            </a:r>
          </a:p>
        </p:txBody>
      </p:sp>
      <p:sp>
        <p:nvSpPr>
          <p:cNvPr id="8" name="TextBox 19"/>
          <p:cNvSpPr txBox="1"/>
          <p:nvPr/>
        </p:nvSpPr>
        <p:spPr>
          <a:xfrm>
            <a:off x="2700795" y="3043579"/>
            <a:ext cx="1793761" cy="215444"/>
          </a:xfrm>
          <a:prstGeom prst="rect">
            <a:avLst/>
          </a:prstGeom>
          <a:noFill/>
        </p:spPr>
        <p:txBody>
          <a:bodyPr wrap="none" lIns="0" tIns="0" rIns="0" bIns="0" rtlCol="0">
            <a:spAutoFit/>
          </a:bodyPr>
          <a:lstStyle/>
          <a:p>
            <a:r>
              <a:rPr lang="tr-TR" dirty="0">
                <a:solidFill>
                  <a:schemeClr val="bg1"/>
                </a:solidFill>
                <a:latin typeface="Lexend Deca"/>
                <a:ea typeface="Titillium Light" charset="0"/>
                <a:cs typeface="Titillium Light" charset="0"/>
              </a:rPr>
              <a:t>www.yesilscience.com</a:t>
            </a:r>
          </a:p>
        </p:txBody>
      </p:sp>
      <p:pic>
        <p:nvPicPr>
          <p:cNvPr id="9" name="Resim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93" y="4404042"/>
            <a:ext cx="1229541" cy="691617"/>
          </a:xfrm>
          <a:prstGeom prst="rect">
            <a:avLst/>
          </a:prstGeom>
        </p:spPr>
      </p:pic>
      <p:pic>
        <p:nvPicPr>
          <p:cNvPr id="10" name="Resi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657" y="-116799"/>
            <a:ext cx="3216220" cy="5075616"/>
          </a:xfrm>
          <a:prstGeom prst="rect">
            <a:avLst/>
          </a:prstGeom>
        </p:spPr>
      </p:pic>
      <p:pic>
        <p:nvPicPr>
          <p:cNvPr id="13" name="Resim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775" y="2615160"/>
            <a:ext cx="310588" cy="310588"/>
          </a:xfrm>
          <a:prstGeom prst="rect">
            <a:avLst/>
          </a:prstGeom>
        </p:spPr>
      </p:pic>
      <p:pic>
        <p:nvPicPr>
          <p:cNvPr id="14" name="Resim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3775" y="3034463"/>
            <a:ext cx="303525" cy="303525"/>
          </a:xfrm>
          <a:prstGeom prst="rect">
            <a:avLst/>
          </a:prstGeom>
        </p:spPr>
      </p:pic>
    </p:spTree>
    <p:extLst>
      <p:ext uri="{BB962C8B-B14F-4D97-AF65-F5344CB8AC3E}">
        <p14:creationId xmlns:p14="http://schemas.microsoft.com/office/powerpoint/2010/main" val="585984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1.</a:t>
            </a:r>
            <a:endParaRPr/>
          </a:p>
          <a:p>
            <a:pPr marL="0" lvl="0" indent="0" algn="l" rtl="0">
              <a:spcBef>
                <a:spcPts val="0"/>
              </a:spcBef>
              <a:spcAft>
                <a:spcPts val="0"/>
              </a:spcAft>
              <a:buNone/>
            </a:pPr>
            <a:r>
              <a:rPr lang="en"/>
              <a:t>Transition headline</a:t>
            </a:r>
            <a:endParaRPr/>
          </a:p>
        </p:txBody>
      </p:sp>
      <p:sp>
        <p:nvSpPr>
          <p:cNvPr id="95" name="Google Shape;95;p17"/>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Let’s start with the first set of slides</a:t>
            </a:r>
            <a:endParaRPr/>
          </a:p>
        </p:txBody>
      </p:sp>
      <p:pic>
        <p:nvPicPr>
          <p:cNvPr id="96" name="Google Shape;96;p17"/>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3136164535"/>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660872" y="12223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tr-TR" dirty="0"/>
              <a:t>Content</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50" name="Google Shape;112;p19">
            <a:extLst>
              <a:ext uri="{FF2B5EF4-FFF2-40B4-BE49-F238E27FC236}">
                <a16:creationId xmlns:a16="http://schemas.microsoft.com/office/drawing/2014/main" id="{5CB35735-950A-4B0F-9391-EBB4224BE742}"/>
              </a:ext>
            </a:extLst>
          </p:cNvPr>
          <p:cNvSpPr txBox="1">
            <a:spLocks/>
          </p:cNvSpPr>
          <p:nvPr/>
        </p:nvSpPr>
        <p:spPr>
          <a:xfrm>
            <a:off x="660872" y="1408741"/>
            <a:ext cx="3911128" cy="239477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285750" indent="-285750"/>
            <a:r>
              <a:rPr lang="tr-TR" sz="1800" dirty="0"/>
              <a:t>Yesil Science, FluAI </a:t>
            </a:r>
          </a:p>
          <a:p>
            <a:pPr marL="285750" indent="-285750"/>
            <a:r>
              <a:rPr lang="tr-TR" sz="1800" dirty="0"/>
              <a:t>Machine Learning</a:t>
            </a:r>
          </a:p>
          <a:p>
            <a:pPr marL="285750" indent="-285750"/>
            <a:r>
              <a:rPr lang="tr-TR" sz="1800" dirty="0"/>
              <a:t>Usage Areas</a:t>
            </a:r>
          </a:p>
          <a:p>
            <a:pPr marL="285750" indent="-285750"/>
            <a:r>
              <a:rPr lang="tr-TR" sz="1800" dirty="0"/>
              <a:t>Algorithms</a:t>
            </a:r>
          </a:p>
          <a:p>
            <a:pPr marL="285750" indent="-285750"/>
            <a:r>
              <a:rPr lang="tr-TR" sz="1800" dirty="0"/>
              <a:t>Artificial Neural Networks</a:t>
            </a:r>
          </a:p>
        </p:txBody>
      </p:sp>
    </p:spTree>
    <p:extLst>
      <p:ext uri="{BB962C8B-B14F-4D97-AF65-F5344CB8AC3E}">
        <p14:creationId xmlns:p14="http://schemas.microsoft.com/office/powerpoint/2010/main" val="1552048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a:t>Here you have a list of items</a:t>
            </a:r>
            <a:endParaRPr/>
          </a:p>
          <a:p>
            <a:pPr marL="457200" lvl="0" indent="-381000" algn="l" rtl="0">
              <a:spcBef>
                <a:spcPts val="0"/>
              </a:spcBef>
              <a:spcAft>
                <a:spcPts val="0"/>
              </a:spcAft>
              <a:buSzPts val="2400"/>
              <a:buChar char="⬡"/>
            </a:pPr>
            <a:r>
              <a:rPr lang="en"/>
              <a:t>And some text</a:t>
            </a:r>
            <a:endParaRPr/>
          </a:p>
          <a:p>
            <a:pPr marL="457200" lvl="0" indent="-381000" algn="l" rtl="0">
              <a:spcBef>
                <a:spcPts val="0"/>
              </a:spcBef>
              <a:spcAft>
                <a:spcPts val="0"/>
              </a:spcAft>
              <a:buSzPts val="2400"/>
              <a:buChar char="⬡"/>
            </a:pPr>
            <a:r>
              <a:rPr lang="en"/>
              <a:t>But remember not to overload your slides with content</a:t>
            </a:r>
            <a:endParaRPr/>
          </a:p>
          <a:p>
            <a:pPr marL="0" lvl="0" indent="0" algn="l" rtl="0">
              <a:spcBef>
                <a:spcPts val="600"/>
              </a:spcBef>
              <a:spcAft>
                <a:spcPts val="0"/>
              </a:spcAft>
              <a:buNone/>
            </a:pPr>
            <a:r>
              <a:rPr lang="en"/>
              <a:t>Your audience will listen to you or read the content, but won’t do both. </a:t>
            </a:r>
            <a:endParaRPr/>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This is a slide title</a:t>
            </a:r>
            <a:endParaRPr/>
          </a:p>
        </p:txBody>
      </p:sp>
      <p:sp>
        <p:nvSpPr>
          <p:cNvPr id="104" name="Google Shape;104;p18"/>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457200" lvl="0" indent="-381000" algn="l" rtl="0">
              <a:spcBef>
                <a:spcPts val="600"/>
              </a:spcBef>
              <a:spcAft>
                <a:spcPts val="0"/>
              </a:spcAft>
              <a:buSzPts val="2400"/>
              <a:buChar char="⬡"/>
            </a:pPr>
            <a:r>
              <a:rPr lang="en" dirty="0"/>
              <a:t>Here you have a list of items</a:t>
            </a:r>
            <a:endParaRPr dirty="0"/>
          </a:p>
          <a:p>
            <a:pPr marL="457200" lvl="0" indent="-381000" algn="l" rtl="0">
              <a:spcBef>
                <a:spcPts val="0"/>
              </a:spcBef>
              <a:spcAft>
                <a:spcPts val="0"/>
              </a:spcAft>
              <a:buSzPts val="2400"/>
              <a:buChar char="⬡"/>
            </a:pPr>
            <a:r>
              <a:rPr lang="en" dirty="0"/>
              <a:t>And some text</a:t>
            </a:r>
            <a:endParaRPr dirty="0"/>
          </a:p>
          <a:p>
            <a:pPr marL="457200" lvl="0" indent="-381000" algn="l" rtl="0">
              <a:spcBef>
                <a:spcPts val="0"/>
              </a:spcBef>
              <a:spcAft>
                <a:spcPts val="0"/>
              </a:spcAft>
              <a:buSzPts val="2400"/>
              <a:buChar char="⬡"/>
            </a:pPr>
            <a:r>
              <a:rPr lang="en" dirty="0"/>
              <a:t>But remember not to overload your slides with content</a:t>
            </a:r>
            <a:endParaRPr dirty="0"/>
          </a:p>
          <a:p>
            <a:pPr marL="0" lvl="0" indent="0" algn="l" rtl="0">
              <a:spcBef>
                <a:spcPts val="600"/>
              </a:spcBef>
              <a:spcAft>
                <a:spcPts val="0"/>
              </a:spcAft>
              <a:buNone/>
            </a:pPr>
            <a:r>
              <a:rPr lang="en" dirty="0"/>
              <a:t>Your audience will listen to you or read the content, but won’t do both. </a:t>
            </a:r>
            <a:endParaRPr dirty="0"/>
          </a:p>
        </p:txBody>
      </p:sp>
      <p:sp>
        <p:nvSpPr>
          <p:cNvPr id="105" name="Google Shape;105;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3644165191"/>
      </p:ext>
    </p:extLst>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5210416" y="2211062"/>
            <a:ext cx="2017495" cy="1209250"/>
          </a:xfrm>
          <a:prstGeom prst="rect">
            <a:avLst/>
          </a:prstGeom>
          <a:noFill/>
          <a:ln>
            <a:noFill/>
          </a:ln>
        </p:spPr>
      </p:pic>
      <p:sp>
        <p:nvSpPr>
          <p:cNvPr id="111" name="Google Shape;111;p19"/>
          <p:cNvSpPr txBox="1">
            <a:spLocks noGrp="1"/>
          </p:cNvSpPr>
          <p:nvPr>
            <p:ph type="ctrTitle" idx="4294967295"/>
          </p:nvPr>
        </p:nvSpPr>
        <p:spPr>
          <a:xfrm>
            <a:off x="685800" y="1032750"/>
            <a:ext cx="3332700" cy="1980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6000"/>
              <a:t>Big concept</a:t>
            </a:r>
            <a:endParaRPr sz="6000"/>
          </a:p>
        </p:txBody>
      </p:sp>
      <p:sp>
        <p:nvSpPr>
          <p:cNvPr id="112" name="Google Shape;112;p19"/>
          <p:cNvSpPr txBox="1">
            <a:spLocks noGrp="1"/>
          </p:cNvSpPr>
          <p:nvPr>
            <p:ph type="subTitle" idx="4294967295"/>
          </p:nvPr>
        </p:nvSpPr>
        <p:spPr>
          <a:xfrm>
            <a:off x="685800" y="3013350"/>
            <a:ext cx="3332700" cy="1097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Bring the attention of your audience over a key concept using icons or illustrations</a:t>
            </a:r>
            <a:endParaRPr sz="1800"/>
          </a:p>
        </p:txBody>
      </p:sp>
      <p:sp>
        <p:nvSpPr>
          <p:cNvPr id="113" name="Google Shape;113;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14" name="Google Shape;114;p19"/>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5654025" y="1777572"/>
            <a:ext cx="1111472" cy="961913"/>
          </a:xfrm>
          <a:prstGeom prst="rect">
            <a:avLst/>
          </a:prstGeom>
          <a:noFill/>
          <a:ln>
            <a:noFill/>
          </a:ln>
        </p:spPr>
      </p:pic>
      <p:pic>
        <p:nvPicPr>
          <p:cNvPr id="118" name="Google Shape;118;p19"/>
          <p:cNvPicPr preferRelativeResize="0"/>
          <p:nvPr/>
        </p:nvPicPr>
        <p:blipFill>
          <a:blip r:embed="rId7">
            <a:alphaModFix/>
            <a:extLst>
              <a:ext uri="{28A0092B-C50C-407E-A947-70E740481C1C}">
                <a14:useLocalDpi xmlns:a14="http://schemas.microsoft.com/office/drawing/2010/main"/>
              </a:ext>
            </a:extLst>
          </a:blip>
          <a:stretch>
            <a:fillRect/>
          </a:stretch>
        </p:blipFill>
        <p:spPr>
          <a:xfrm>
            <a:off x="5587011" y="756240"/>
            <a:ext cx="1245500" cy="799942"/>
          </a:xfrm>
          <a:prstGeom prst="rect">
            <a:avLst/>
          </a:prstGeom>
          <a:noFill/>
          <a:ln>
            <a:noFill/>
          </a:ln>
        </p:spPr>
      </p:pic>
      <p:pic>
        <p:nvPicPr>
          <p:cNvPr id="119" name="Google Shape;119;p19"/>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9" cstate="hqprint">
            <a:alphaModFix/>
            <a:extLst>
              <a:ext uri="{28A0092B-C50C-407E-A947-70E740481C1C}">
                <a14:useLocalDpi xmlns:a14="http://schemas.microsoft.com/office/drawing/2010/main"/>
              </a:ext>
            </a:extLst>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10">
            <a:alphaModFix/>
            <a:extLst>
              <a:ext uri="{28A0092B-C50C-407E-A947-70E740481C1C}">
                <a14:useLocalDpi xmlns:a14="http://schemas.microsoft.com/office/drawing/2010/main"/>
              </a:ext>
            </a:extLst>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1" cstate="hqprint">
            <a:alphaModFix/>
            <a:extLst>
              <a:ext uri="{28A0092B-C50C-407E-A947-70E740481C1C}">
                <a14:useLocalDpi xmlns:a14="http://schemas.microsoft.com/office/drawing/2010/main"/>
              </a:ext>
            </a:extLst>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2" cstate="hqprint">
            <a:alphaModFix/>
            <a:extLst>
              <a:ext uri="{28A0092B-C50C-407E-A947-70E740481C1C}">
                <a14:useLocalDpi xmlns:a14="http://schemas.microsoft.com/office/drawing/2010/main"/>
              </a:ext>
            </a:extLst>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2"/>
        <p:cNvGrpSpPr/>
        <p:nvPr/>
      </p:nvGrpSpPr>
      <p:grpSpPr>
        <a:xfrm>
          <a:off x="0" y="0"/>
          <a:ext cx="0" cy="0"/>
          <a:chOff x="0" y="0"/>
          <a:chExt cx="0" cy="0"/>
        </a:xfrm>
      </p:grpSpPr>
      <p:sp>
        <p:nvSpPr>
          <p:cNvPr id="133" name="Google Shape;133;p20"/>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134" name="Google Shape;134;p20"/>
          <p:cNvSpPr txBox="1">
            <a:spLocks noGrp="1"/>
          </p:cNvSpPr>
          <p:nvPr>
            <p:ph type="title"/>
          </p:nvPr>
        </p:nvSpPr>
        <p:spPr>
          <a:xfrm>
            <a:off x="580550" y="205975"/>
            <a:ext cx="6098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You can also split your content</a:t>
            </a:r>
            <a:endParaRPr/>
          </a:p>
        </p:txBody>
      </p:sp>
      <p:sp>
        <p:nvSpPr>
          <p:cNvPr id="135" name="Google Shape;135;p20"/>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136" name="Google Shape;136;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In two or three columns</a:t>
            </a:r>
            <a:endParaRPr/>
          </a:p>
        </p:txBody>
      </p:sp>
      <p:sp>
        <p:nvSpPr>
          <p:cNvPr id="142" name="Google Shape;142;p21"/>
          <p:cNvSpPr txBox="1">
            <a:spLocks noGrp="1"/>
          </p:cNvSpPr>
          <p:nvPr>
            <p:ph type="body" idx="1"/>
          </p:nvPr>
        </p:nvSpPr>
        <p:spPr>
          <a:xfrm>
            <a:off x="580550"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143" name="Google Shape;143;p21"/>
          <p:cNvSpPr txBox="1">
            <a:spLocks noGrp="1"/>
          </p:cNvSpPr>
          <p:nvPr>
            <p:ph type="body" idx="2"/>
          </p:nvPr>
        </p:nvSpPr>
        <p:spPr>
          <a:xfrm>
            <a:off x="2780447"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144" name="Google Shape;144;p21"/>
          <p:cNvSpPr txBox="1">
            <a:spLocks noGrp="1"/>
          </p:cNvSpPr>
          <p:nvPr>
            <p:ph type="body" idx="3"/>
          </p:nvPr>
        </p:nvSpPr>
        <p:spPr>
          <a:xfrm>
            <a:off x="4980344" y="1352550"/>
            <a:ext cx="2005800" cy="3202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145" name="Google Shape;145;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962882392"/>
      </p:ext>
    </p:extLst>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580550" y="975713"/>
            <a:ext cx="4021800" cy="949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 picture is worth a thousand words</a:t>
            </a:r>
            <a:endParaRPr/>
          </a:p>
        </p:txBody>
      </p:sp>
      <p:sp>
        <p:nvSpPr>
          <p:cNvPr id="151" name="Google Shape;151;p22"/>
          <p:cNvSpPr txBox="1">
            <a:spLocks noGrp="1"/>
          </p:cNvSpPr>
          <p:nvPr>
            <p:ph type="body" idx="1"/>
          </p:nvPr>
        </p:nvSpPr>
        <p:spPr>
          <a:xfrm>
            <a:off x="580550" y="2018286"/>
            <a:ext cx="4021800" cy="21495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152" name="Google Shape;152;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53" name="Google Shape;153;p22"/>
          <p:cNvPicPr preferRelativeResize="0"/>
          <p:nvPr/>
        </p:nvPicPr>
        <p:blipFill rotWithShape="1">
          <a:blip r:embed="rId3">
            <a:alphaModFix/>
            <a:extLst>
              <a:ext uri="{28A0092B-C50C-407E-A947-70E740481C1C}">
                <a14:useLocalDpi xmlns:a14="http://schemas.microsoft.com/office/drawing/2010/main"/>
              </a:ext>
            </a:extLst>
          </a:blip>
          <a:srcRect/>
          <a:stretch/>
        </p:blipFill>
        <p:spPr>
          <a:xfrm>
            <a:off x="4803775" y="1040850"/>
            <a:ext cx="3676800" cy="3061800"/>
          </a:xfrm>
          <a:prstGeom prst="hexagon">
            <a:avLst>
              <a:gd name="adj" fmla="val 25000"/>
              <a:gd name="vf" fmla="val 115470"/>
            </a:avLst>
          </a:prstGeom>
          <a:noFill/>
          <a:ln>
            <a:noFill/>
          </a:ln>
          <a:effectLst>
            <a:outerShdw blurRad="257175" dist="57150" dir="5400000" algn="bl" rotWithShape="0">
              <a:schemeClr val="dk1">
                <a:alpha val="50000"/>
              </a:schemeClr>
            </a:outerShdw>
          </a:effectLst>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blipFill>
          <a:blip r:embed="rId3">
            <a:alphaModFix/>
            <a:extLst>
              <a:ext uri="{28A0092B-C50C-407E-A947-70E740481C1C}">
                <a14:useLocalDpi xmlns:a14="http://schemas.microsoft.com/office/drawing/2010/main"/>
              </a:ext>
            </a:extLst>
          </a:blip>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533400" y="533400"/>
            <a:ext cx="3020100" cy="1380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b="0"/>
              <a:t>Want big impact?</a:t>
            </a:r>
            <a:endParaRPr sz="2400" b="0"/>
          </a:p>
          <a:p>
            <a:pPr marL="0" lvl="0" indent="0" algn="l" rtl="0">
              <a:spcBef>
                <a:spcPts val="0"/>
              </a:spcBef>
              <a:spcAft>
                <a:spcPts val="0"/>
              </a:spcAft>
              <a:buNone/>
            </a:pPr>
            <a:r>
              <a:rPr lang="en" sz="2400"/>
              <a:t>Use big image.</a:t>
            </a:r>
            <a:endParaRPr sz="2400"/>
          </a:p>
        </p:txBody>
      </p:sp>
      <p:sp>
        <p:nvSpPr>
          <p:cNvPr id="159" name="Google Shape;15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63"/>
        <p:cNvGrpSpPr/>
        <p:nvPr/>
      </p:nvGrpSpPr>
      <p:grpSpPr>
        <a:xfrm>
          <a:off x="0" y="0"/>
          <a:ext cx="0" cy="0"/>
          <a:chOff x="0" y="0"/>
          <a:chExt cx="0" cy="0"/>
        </a:xfrm>
      </p:grpSpPr>
      <p:sp>
        <p:nvSpPr>
          <p:cNvPr id="164" name="Google Shape;164;p24"/>
          <p:cNvSpPr txBox="1">
            <a:spLocks noGrp="1"/>
          </p:cNvSpPr>
          <p:nvPr>
            <p:ph type="body" idx="1"/>
          </p:nvPr>
        </p:nvSpPr>
        <p:spPr>
          <a:xfrm>
            <a:off x="580550" y="4406300"/>
            <a:ext cx="6135900" cy="519600"/>
          </a:xfrm>
          <a:prstGeom prst="rect">
            <a:avLst/>
          </a:prstGeom>
        </p:spPr>
        <p:txBody>
          <a:bodyPr spcFirstLastPara="1" wrap="square" lIns="0" tIns="0" rIns="0" bIns="0" anchor="t" anchorCtr="0">
            <a:noAutofit/>
          </a:bodyPr>
          <a:lstStyle/>
          <a:p>
            <a:pPr marL="0" lvl="0" indent="0" algn="l" rtl="0">
              <a:spcBef>
                <a:spcPts val="360"/>
              </a:spcBef>
              <a:spcAft>
                <a:spcPts val="0"/>
              </a:spcAft>
              <a:buNone/>
            </a:pPr>
            <a:r>
              <a:rPr lang="en"/>
              <a:t>You can insert graphs from </a:t>
            </a:r>
            <a:r>
              <a:rPr lang="en" u="sng">
                <a:solidFill>
                  <a:schemeClr val="hlink"/>
                </a:solidFill>
                <a:hlinkClick r:id="rId3"/>
              </a:rPr>
              <a:t>Google Sheets</a:t>
            </a:r>
            <a:endParaRPr/>
          </a:p>
        </p:txBody>
      </p:sp>
      <p:sp>
        <p:nvSpPr>
          <p:cNvPr id="165" name="Google Shape;165;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66" name="Google Shape;166;p24" title="Chart"/>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580550" y="591400"/>
            <a:ext cx="5823652" cy="3313725"/>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580550" y="205975"/>
            <a:ext cx="79890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Use diagrams to explain your ideas</a:t>
            </a:r>
            <a:endParaRPr/>
          </a:p>
        </p:txBody>
      </p:sp>
      <p:sp>
        <p:nvSpPr>
          <p:cNvPr id="172" name="Google Shape;172;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173" name="Google Shape;173;p25"/>
          <p:cNvSpPr/>
          <p:nvPr/>
        </p:nvSpPr>
        <p:spPr>
          <a:xfrm>
            <a:off x="5070938"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74" name="Google Shape;174;p25"/>
          <p:cNvSpPr/>
          <p:nvPr/>
        </p:nvSpPr>
        <p:spPr>
          <a:xfrm>
            <a:off x="6819981"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75" name="Google Shape;175;p25"/>
          <p:cNvSpPr/>
          <p:nvPr/>
        </p:nvSpPr>
        <p:spPr>
          <a:xfrm>
            <a:off x="1570768"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a:p>
            <a:pPr marL="0" lvl="0" indent="0" algn="l" rtl="0">
              <a:spcBef>
                <a:spcPts val="0"/>
              </a:spcBef>
              <a:spcAft>
                <a:spcPts val="0"/>
              </a:spcAft>
              <a:buNone/>
            </a:pPr>
            <a:endParaRPr>
              <a:solidFill>
                <a:schemeClr val="lt1"/>
              </a:solidFill>
              <a:latin typeface="Muli Light"/>
              <a:ea typeface="Muli Light"/>
              <a:cs typeface="Muli Light"/>
              <a:sym typeface="Muli Light"/>
            </a:endParaRPr>
          </a:p>
          <a:p>
            <a:pPr marL="0" lvl="0" indent="0" algn="l" rtl="0">
              <a:spcBef>
                <a:spcPts val="0"/>
              </a:spcBef>
              <a:spcAft>
                <a:spcPts val="0"/>
              </a:spcAft>
              <a:buNone/>
            </a:pPr>
            <a:endParaRPr>
              <a:solidFill>
                <a:schemeClr val="lt1"/>
              </a:solidFill>
              <a:latin typeface="Muli Light"/>
              <a:ea typeface="Muli Light"/>
              <a:cs typeface="Muli Light"/>
              <a:sym typeface="Muli Light"/>
            </a:endParaRPr>
          </a:p>
          <a:p>
            <a:pPr marL="0" lvl="0" indent="0" algn="l" rtl="0">
              <a:spcBef>
                <a:spcPts val="0"/>
              </a:spcBef>
              <a:spcAft>
                <a:spcPts val="0"/>
              </a:spcAft>
              <a:buNone/>
            </a:pPr>
            <a:endParaRPr>
              <a:solidFill>
                <a:schemeClr val="lt1"/>
              </a:solidFill>
              <a:latin typeface="Muli Light"/>
              <a:ea typeface="Muli Light"/>
              <a:cs typeface="Muli Light"/>
              <a:sym typeface="Muli Light"/>
            </a:endParaRPr>
          </a:p>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76" name="Google Shape;176;p25"/>
          <p:cNvSpPr/>
          <p:nvPr/>
        </p:nvSpPr>
        <p:spPr>
          <a:xfrm>
            <a:off x="1569579"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77" name="Google Shape;177;p25"/>
          <p:cNvSpPr/>
          <p:nvPr/>
        </p:nvSpPr>
        <p:spPr>
          <a:xfrm>
            <a:off x="1569579"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Muli Light"/>
                <a:ea typeface="Muli Light"/>
                <a:cs typeface="Muli Light"/>
                <a:sym typeface="Muli Light"/>
              </a:rPr>
              <a:t>   </a:t>
            </a:r>
            <a:endParaRPr>
              <a:solidFill>
                <a:schemeClr val="lt1"/>
              </a:solidFill>
              <a:latin typeface="Muli Light"/>
              <a:ea typeface="Muli Light"/>
              <a:cs typeface="Muli Light"/>
              <a:sym typeface="Muli Light"/>
            </a:endParaRPr>
          </a:p>
        </p:txBody>
      </p:sp>
      <p:sp>
        <p:nvSpPr>
          <p:cNvPr id="178" name="Google Shape;178;p25"/>
          <p:cNvSpPr/>
          <p:nvPr/>
        </p:nvSpPr>
        <p:spPr>
          <a:xfrm>
            <a:off x="1569579"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79" name="Google Shape;179;p25"/>
          <p:cNvSpPr/>
          <p:nvPr/>
        </p:nvSpPr>
        <p:spPr>
          <a:xfrm>
            <a:off x="1569579"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0" name="Google Shape;180;p25"/>
          <p:cNvSpPr/>
          <p:nvPr/>
        </p:nvSpPr>
        <p:spPr>
          <a:xfrm>
            <a:off x="3320625"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1" name="Google Shape;181;p25"/>
          <p:cNvSpPr/>
          <p:nvPr/>
        </p:nvSpPr>
        <p:spPr>
          <a:xfrm>
            <a:off x="3319436"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2" name="Google Shape;182;p25"/>
          <p:cNvSpPr/>
          <p:nvPr/>
        </p:nvSpPr>
        <p:spPr>
          <a:xfrm>
            <a:off x="3319436"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3" name="Google Shape;183;p25"/>
          <p:cNvSpPr/>
          <p:nvPr/>
        </p:nvSpPr>
        <p:spPr>
          <a:xfrm>
            <a:off x="3319436"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4" name="Google Shape;184;p25"/>
          <p:cNvSpPr/>
          <p:nvPr/>
        </p:nvSpPr>
        <p:spPr>
          <a:xfrm>
            <a:off x="3320753" y="389232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85" name="Google Shape;185;p25"/>
          <p:cNvSpPr/>
          <p:nvPr/>
        </p:nvSpPr>
        <p:spPr>
          <a:xfrm>
            <a:off x="1571766" y="1427625"/>
            <a:ext cx="17487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Q1</a:t>
            </a:r>
            <a:endParaRPr sz="800">
              <a:solidFill>
                <a:schemeClr val="lt1"/>
              </a:solidFill>
              <a:latin typeface="Muli Light"/>
              <a:ea typeface="Muli Light"/>
              <a:cs typeface="Muli Light"/>
              <a:sym typeface="Muli Light"/>
            </a:endParaRPr>
          </a:p>
        </p:txBody>
      </p:sp>
      <p:sp>
        <p:nvSpPr>
          <p:cNvPr id="186" name="Google Shape;186;p25"/>
          <p:cNvSpPr/>
          <p:nvPr/>
        </p:nvSpPr>
        <p:spPr>
          <a:xfrm>
            <a:off x="1571766"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LOR</a:t>
            </a:r>
            <a:endParaRPr sz="600">
              <a:solidFill>
                <a:schemeClr val="lt1"/>
              </a:solidFill>
              <a:latin typeface="Muli Light"/>
              <a:ea typeface="Muli Light"/>
              <a:cs typeface="Muli Light"/>
              <a:sym typeface="Muli Light"/>
            </a:endParaRPr>
          </a:p>
        </p:txBody>
      </p:sp>
      <p:sp>
        <p:nvSpPr>
          <p:cNvPr id="187" name="Google Shape;187;p25"/>
          <p:cNvSpPr/>
          <p:nvPr/>
        </p:nvSpPr>
        <p:spPr>
          <a:xfrm>
            <a:off x="2154670"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IPS</a:t>
            </a:r>
            <a:endParaRPr sz="600">
              <a:solidFill>
                <a:schemeClr val="lt1"/>
              </a:solidFill>
              <a:latin typeface="Muli Light"/>
              <a:ea typeface="Muli Light"/>
              <a:cs typeface="Muli Light"/>
              <a:sym typeface="Muli Light"/>
            </a:endParaRPr>
          </a:p>
        </p:txBody>
      </p:sp>
      <p:sp>
        <p:nvSpPr>
          <p:cNvPr id="188" name="Google Shape;188;p25"/>
          <p:cNvSpPr/>
          <p:nvPr/>
        </p:nvSpPr>
        <p:spPr>
          <a:xfrm>
            <a:off x="2737574" y="1735103"/>
            <a:ext cx="582300" cy="307500"/>
          </a:xfrm>
          <a:prstGeom prst="rect">
            <a:avLst/>
          </a:prstGeom>
          <a:solidFill>
            <a:srgbClr val="1C458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DOL</a:t>
            </a:r>
            <a:endParaRPr sz="600">
              <a:solidFill>
                <a:schemeClr val="lt1"/>
              </a:solidFill>
              <a:latin typeface="Muli Light"/>
              <a:ea typeface="Muli Light"/>
              <a:cs typeface="Muli Light"/>
              <a:sym typeface="Muli Light"/>
            </a:endParaRPr>
          </a:p>
        </p:txBody>
      </p:sp>
      <p:sp>
        <p:nvSpPr>
          <p:cNvPr id="189" name="Google Shape;189;p25"/>
          <p:cNvSpPr/>
          <p:nvPr/>
        </p:nvSpPr>
        <p:spPr>
          <a:xfrm>
            <a:off x="3321627" y="1427625"/>
            <a:ext cx="17487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Q2</a:t>
            </a:r>
            <a:endParaRPr sz="800">
              <a:solidFill>
                <a:schemeClr val="lt1"/>
              </a:solidFill>
              <a:latin typeface="Muli Light"/>
              <a:ea typeface="Muli Light"/>
              <a:cs typeface="Muli Light"/>
              <a:sym typeface="Muli Light"/>
            </a:endParaRPr>
          </a:p>
        </p:txBody>
      </p:sp>
      <p:sp>
        <p:nvSpPr>
          <p:cNvPr id="190" name="Google Shape;190;p25"/>
          <p:cNvSpPr/>
          <p:nvPr/>
        </p:nvSpPr>
        <p:spPr>
          <a:xfrm>
            <a:off x="3321627"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LOR</a:t>
            </a:r>
            <a:endParaRPr sz="600">
              <a:solidFill>
                <a:schemeClr val="lt1"/>
              </a:solidFill>
              <a:latin typeface="Muli Light"/>
              <a:ea typeface="Muli Light"/>
              <a:cs typeface="Muli Light"/>
              <a:sym typeface="Muli Light"/>
            </a:endParaRPr>
          </a:p>
        </p:txBody>
      </p:sp>
      <p:sp>
        <p:nvSpPr>
          <p:cNvPr id="191" name="Google Shape;191;p25"/>
          <p:cNvSpPr/>
          <p:nvPr/>
        </p:nvSpPr>
        <p:spPr>
          <a:xfrm>
            <a:off x="3904531"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IPS</a:t>
            </a:r>
            <a:endParaRPr sz="600">
              <a:solidFill>
                <a:schemeClr val="lt1"/>
              </a:solidFill>
              <a:latin typeface="Muli Light"/>
              <a:ea typeface="Muli Light"/>
              <a:cs typeface="Muli Light"/>
              <a:sym typeface="Muli Light"/>
            </a:endParaRPr>
          </a:p>
        </p:txBody>
      </p:sp>
      <p:sp>
        <p:nvSpPr>
          <p:cNvPr id="192" name="Google Shape;192;p25"/>
          <p:cNvSpPr/>
          <p:nvPr/>
        </p:nvSpPr>
        <p:spPr>
          <a:xfrm>
            <a:off x="4487435" y="1735103"/>
            <a:ext cx="582300" cy="307500"/>
          </a:xfrm>
          <a:prstGeom prst="rect">
            <a:avLst/>
          </a:prstGeom>
          <a:solidFill>
            <a:srgbClr val="115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DOL</a:t>
            </a:r>
            <a:endParaRPr sz="600">
              <a:solidFill>
                <a:schemeClr val="lt1"/>
              </a:solidFill>
              <a:latin typeface="Muli Light"/>
              <a:ea typeface="Muli Light"/>
              <a:cs typeface="Muli Light"/>
              <a:sym typeface="Muli Light"/>
            </a:endParaRPr>
          </a:p>
        </p:txBody>
      </p:sp>
      <p:sp>
        <p:nvSpPr>
          <p:cNvPr id="193" name="Google Shape;193;p25"/>
          <p:cNvSpPr/>
          <p:nvPr/>
        </p:nvSpPr>
        <p:spPr>
          <a:xfrm>
            <a:off x="5070810"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94" name="Google Shape;194;p25"/>
          <p:cNvSpPr/>
          <p:nvPr/>
        </p:nvSpPr>
        <p:spPr>
          <a:xfrm>
            <a:off x="5070938"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95" name="Google Shape;195;p25"/>
          <p:cNvSpPr/>
          <p:nvPr/>
        </p:nvSpPr>
        <p:spPr>
          <a:xfrm>
            <a:off x="5070938"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96" name="Google Shape;196;p25"/>
          <p:cNvSpPr/>
          <p:nvPr/>
        </p:nvSpPr>
        <p:spPr>
          <a:xfrm>
            <a:off x="5070938"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197" name="Google Shape;197;p25"/>
          <p:cNvSpPr/>
          <p:nvPr/>
        </p:nvSpPr>
        <p:spPr>
          <a:xfrm>
            <a:off x="5071812" y="1427625"/>
            <a:ext cx="17487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Q3</a:t>
            </a:r>
            <a:endParaRPr sz="800">
              <a:solidFill>
                <a:schemeClr val="lt1"/>
              </a:solidFill>
              <a:latin typeface="Muli Light"/>
              <a:ea typeface="Muli Light"/>
              <a:cs typeface="Muli Light"/>
              <a:sym typeface="Muli Light"/>
            </a:endParaRPr>
          </a:p>
        </p:txBody>
      </p:sp>
      <p:sp>
        <p:nvSpPr>
          <p:cNvPr id="198" name="Google Shape;198;p25"/>
          <p:cNvSpPr/>
          <p:nvPr/>
        </p:nvSpPr>
        <p:spPr>
          <a:xfrm>
            <a:off x="5071812"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LOR</a:t>
            </a:r>
            <a:endParaRPr sz="600">
              <a:solidFill>
                <a:schemeClr val="lt1"/>
              </a:solidFill>
              <a:latin typeface="Muli Light"/>
              <a:ea typeface="Muli Light"/>
              <a:cs typeface="Muli Light"/>
              <a:sym typeface="Muli Light"/>
            </a:endParaRPr>
          </a:p>
        </p:txBody>
      </p:sp>
      <p:sp>
        <p:nvSpPr>
          <p:cNvPr id="199" name="Google Shape;199;p25"/>
          <p:cNvSpPr/>
          <p:nvPr/>
        </p:nvSpPr>
        <p:spPr>
          <a:xfrm>
            <a:off x="5654716"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IPS</a:t>
            </a:r>
            <a:endParaRPr sz="600">
              <a:solidFill>
                <a:schemeClr val="lt1"/>
              </a:solidFill>
              <a:latin typeface="Muli Light"/>
              <a:ea typeface="Muli Light"/>
              <a:cs typeface="Muli Light"/>
              <a:sym typeface="Muli Light"/>
            </a:endParaRPr>
          </a:p>
        </p:txBody>
      </p:sp>
      <p:sp>
        <p:nvSpPr>
          <p:cNvPr id="200" name="Google Shape;200;p25"/>
          <p:cNvSpPr/>
          <p:nvPr/>
        </p:nvSpPr>
        <p:spPr>
          <a:xfrm>
            <a:off x="6237620" y="1735103"/>
            <a:ext cx="582300" cy="307500"/>
          </a:xfrm>
          <a:prstGeom prst="rect">
            <a:avLst/>
          </a:prstGeom>
          <a:solidFill>
            <a:srgbClr val="3C7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DOL</a:t>
            </a:r>
            <a:endParaRPr sz="600">
              <a:solidFill>
                <a:schemeClr val="lt1"/>
              </a:solidFill>
              <a:latin typeface="Muli Light"/>
              <a:ea typeface="Muli Light"/>
              <a:cs typeface="Muli Light"/>
              <a:sym typeface="Muli Light"/>
            </a:endParaRPr>
          </a:p>
        </p:txBody>
      </p:sp>
      <p:sp>
        <p:nvSpPr>
          <p:cNvPr id="201" name="Google Shape;201;p25"/>
          <p:cNvSpPr/>
          <p:nvPr/>
        </p:nvSpPr>
        <p:spPr>
          <a:xfrm>
            <a:off x="6819981" y="2042588"/>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02" name="Google Shape;202;p25"/>
          <p:cNvSpPr/>
          <p:nvPr/>
        </p:nvSpPr>
        <p:spPr>
          <a:xfrm>
            <a:off x="6820110" y="2504943"/>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03" name="Google Shape;203;p25"/>
          <p:cNvSpPr/>
          <p:nvPr/>
        </p:nvSpPr>
        <p:spPr>
          <a:xfrm>
            <a:off x="6819981" y="2967467"/>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04" name="Google Shape;204;p25"/>
          <p:cNvSpPr/>
          <p:nvPr/>
        </p:nvSpPr>
        <p:spPr>
          <a:xfrm>
            <a:off x="6819981" y="3429821"/>
            <a:ext cx="1748700" cy="462900"/>
          </a:xfrm>
          <a:prstGeom prst="rect">
            <a:avLst/>
          </a:prstGeom>
          <a:solidFill>
            <a:srgbClr val="FFFFFF">
              <a:alpha val="3799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05" name="Google Shape;205;p25"/>
          <p:cNvSpPr/>
          <p:nvPr/>
        </p:nvSpPr>
        <p:spPr>
          <a:xfrm>
            <a:off x="6820983" y="1427625"/>
            <a:ext cx="17487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Q4</a:t>
            </a:r>
            <a:endParaRPr sz="800">
              <a:solidFill>
                <a:schemeClr val="lt1"/>
              </a:solidFill>
              <a:latin typeface="Muli Light"/>
              <a:ea typeface="Muli Light"/>
              <a:cs typeface="Muli Light"/>
              <a:sym typeface="Muli Light"/>
            </a:endParaRPr>
          </a:p>
        </p:txBody>
      </p:sp>
      <p:sp>
        <p:nvSpPr>
          <p:cNvPr id="206" name="Google Shape;206;p25"/>
          <p:cNvSpPr/>
          <p:nvPr/>
        </p:nvSpPr>
        <p:spPr>
          <a:xfrm>
            <a:off x="6820983"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LOR</a:t>
            </a:r>
            <a:endParaRPr sz="600">
              <a:solidFill>
                <a:schemeClr val="lt1"/>
              </a:solidFill>
              <a:latin typeface="Muli Light"/>
              <a:ea typeface="Muli Light"/>
              <a:cs typeface="Muli Light"/>
              <a:sym typeface="Muli Light"/>
            </a:endParaRPr>
          </a:p>
        </p:txBody>
      </p:sp>
      <p:sp>
        <p:nvSpPr>
          <p:cNvPr id="207" name="Google Shape;207;p25"/>
          <p:cNvSpPr/>
          <p:nvPr/>
        </p:nvSpPr>
        <p:spPr>
          <a:xfrm>
            <a:off x="7403887"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IPS</a:t>
            </a:r>
            <a:endParaRPr sz="600">
              <a:solidFill>
                <a:schemeClr val="lt1"/>
              </a:solidFill>
              <a:latin typeface="Muli Light"/>
              <a:ea typeface="Muli Light"/>
              <a:cs typeface="Muli Light"/>
              <a:sym typeface="Muli Light"/>
            </a:endParaRPr>
          </a:p>
        </p:txBody>
      </p:sp>
      <p:sp>
        <p:nvSpPr>
          <p:cNvPr id="208" name="Google Shape;208;p25"/>
          <p:cNvSpPr/>
          <p:nvPr/>
        </p:nvSpPr>
        <p:spPr>
          <a:xfrm>
            <a:off x="7986791" y="1735103"/>
            <a:ext cx="582300" cy="307500"/>
          </a:xfrm>
          <a:prstGeom prst="rect">
            <a:avLst/>
          </a:prstGeom>
          <a:solidFill>
            <a:srgbClr val="6D9EE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DOL</a:t>
            </a:r>
            <a:endParaRPr sz="600">
              <a:solidFill>
                <a:schemeClr val="lt1"/>
              </a:solidFill>
              <a:latin typeface="Muli Light"/>
              <a:ea typeface="Muli Light"/>
              <a:cs typeface="Muli Light"/>
              <a:sym typeface="Muli Light"/>
            </a:endParaRPr>
          </a:p>
        </p:txBody>
      </p:sp>
      <p:sp>
        <p:nvSpPr>
          <p:cNvPr id="209" name="Google Shape;209;p25"/>
          <p:cNvSpPr/>
          <p:nvPr/>
        </p:nvSpPr>
        <p:spPr>
          <a:xfrm rot="5400000" flipH="1">
            <a:off x="4119824" y="2334727"/>
            <a:ext cx="145800" cy="17322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10" name="Google Shape;210;p25"/>
          <p:cNvSpPr/>
          <p:nvPr/>
        </p:nvSpPr>
        <p:spPr>
          <a:xfrm rot="5400000" flipH="1">
            <a:off x="3326930" y="3131136"/>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11" name="Google Shape;211;p25"/>
          <p:cNvSpPr/>
          <p:nvPr/>
        </p:nvSpPr>
        <p:spPr>
          <a:xfrm rot="5400000" flipH="1">
            <a:off x="3552038" y="1299302"/>
            <a:ext cx="140700" cy="28737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12" name="Google Shape;212;p25"/>
          <p:cNvSpPr/>
          <p:nvPr/>
        </p:nvSpPr>
        <p:spPr>
          <a:xfrm rot="5400000" flipH="1">
            <a:off x="2440478" y="2410392"/>
            <a:ext cx="141900" cy="6522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13" name="Google Shape;213;p25"/>
          <p:cNvSpPr/>
          <p:nvPr/>
        </p:nvSpPr>
        <p:spPr>
          <a:xfrm>
            <a:off x="580550" y="2504950"/>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Lorem ipsum</a:t>
            </a:r>
            <a:endParaRPr sz="800">
              <a:solidFill>
                <a:schemeClr val="lt1"/>
              </a:solidFill>
              <a:latin typeface="Muli Light"/>
              <a:ea typeface="Muli Light"/>
              <a:cs typeface="Muli Light"/>
              <a:sym typeface="Muli Light"/>
            </a:endParaRPr>
          </a:p>
        </p:txBody>
      </p:sp>
      <p:sp>
        <p:nvSpPr>
          <p:cNvPr id="214" name="Google Shape;214;p25"/>
          <p:cNvSpPr/>
          <p:nvPr/>
        </p:nvSpPr>
        <p:spPr>
          <a:xfrm>
            <a:off x="580550" y="2967472"/>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Lorem ipsum   </a:t>
            </a:r>
            <a:endParaRPr sz="800">
              <a:solidFill>
                <a:schemeClr val="lt1"/>
              </a:solidFill>
              <a:latin typeface="Muli Light"/>
              <a:ea typeface="Muli Light"/>
              <a:cs typeface="Muli Light"/>
              <a:sym typeface="Muli Light"/>
            </a:endParaRPr>
          </a:p>
        </p:txBody>
      </p:sp>
      <p:sp>
        <p:nvSpPr>
          <p:cNvPr id="215" name="Google Shape;215;p25"/>
          <p:cNvSpPr/>
          <p:nvPr/>
        </p:nvSpPr>
        <p:spPr>
          <a:xfrm>
            <a:off x="580550" y="3429824"/>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Lorem ipsum</a:t>
            </a:r>
            <a:endParaRPr sz="800">
              <a:solidFill>
                <a:schemeClr val="lt1"/>
              </a:solidFill>
              <a:latin typeface="Muli Light"/>
              <a:ea typeface="Muli Light"/>
              <a:cs typeface="Muli Light"/>
              <a:sym typeface="Muli Light"/>
            </a:endParaRPr>
          </a:p>
        </p:txBody>
      </p:sp>
      <p:sp>
        <p:nvSpPr>
          <p:cNvPr id="216" name="Google Shape;216;p25"/>
          <p:cNvSpPr/>
          <p:nvPr/>
        </p:nvSpPr>
        <p:spPr>
          <a:xfrm>
            <a:off x="580550" y="3892328"/>
            <a:ext cx="989700" cy="462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Lorem ipsum</a:t>
            </a:r>
            <a:endParaRPr sz="800">
              <a:solidFill>
                <a:schemeClr val="lt1"/>
              </a:solidFill>
              <a:latin typeface="Muli Light"/>
              <a:ea typeface="Muli Light"/>
              <a:cs typeface="Muli Light"/>
              <a:sym typeface="Muli Light"/>
            </a:endParaRPr>
          </a:p>
        </p:txBody>
      </p:sp>
      <p:sp>
        <p:nvSpPr>
          <p:cNvPr id="217" name="Google Shape;217;p25"/>
          <p:cNvSpPr/>
          <p:nvPr/>
        </p:nvSpPr>
        <p:spPr>
          <a:xfrm>
            <a:off x="580550" y="1427625"/>
            <a:ext cx="989700" cy="1077900"/>
          </a:xfrm>
          <a:prstGeom prst="rect">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chemeClr val="lt1"/>
                </a:solidFill>
                <a:latin typeface="Muli Light"/>
                <a:ea typeface="Muli Light"/>
                <a:cs typeface="Muli Light"/>
                <a:sym typeface="Muli Light"/>
              </a:rPr>
              <a:t>Lorem ipsum</a:t>
            </a:r>
            <a:endParaRPr sz="800">
              <a:solidFill>
                <a:schemeClr val="lt1"/>
              </a:solidFill>
              <a:latin typeface="Muli Light"/>
              <a:ea typeface="Muli Light"/>
              <a:cs typeface="Muli Light"/>
              <a:sym typeface="Muli Light"/>
            </a:endParaRPr>
          </a:p>
          <a:p>
            <a:pPr marL="0" lvl="0" indent="0" algn="l" rtl="0">
              <a:spcBef>
                <a:spcPts val="0"/>
              </a:spcBef>
              <a:spcAft>
                <a:spcPts val="0"/>
              </a:spcAft>
              <a:buNone/>
            </a:pPr>
            <a:endParaRPr sz="800">
              <a:solidFill>
                <a:schemeClr val="lt1"/>
              </a:solidFill>
              <a:latin typeface="Muli Light"/>
              <a:ea typeface="Muli Light"/>
              <a:cs typeface="Muli Light"/>
              <a:sym typeface="Muli Light"/>
            </a:endParaRPr>
          </a:p>
        </p:txBody>
      </p:sp>
      <p:sp>
        <p:nvSpPr>
          <p:cNvPr id="218" name="Google Shape;218;p25"/>
          <p:cNvSpPr/>
          <p:nvPr/>
        </p:nvSpPr>
        <p:spPr>
          <a:xfrm rot="5400000" flipH="1">
            <a:off x="2945818" y="1116676"/>
            <a:ext cx="141600" cy="23142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19" name="Google Shape;219;p25"/>
          <p:cNvSpPr/>
          <p:nvPr/>
        </p:nvSpPr>
        <p:spPr>
          <a:xfrm rot="5400000" flipH="1">
            <a:off x="1975138" y="1947376"/>
            <a:ext cx="141900" cy="6528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0" name="Google Shape;220;p25"/>
          <p:cNvSpPr/>
          <p:nvPr/>
        </p:nvSpPr>
        <p:spPr>
          <a:xfrm>
            <a:off x="2141006" y="2251126"/>
            <a:ext cx="43500" cy="453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1" name="Google Shape;221;p25"/>
          <p:cNvSpPr/>
          <p:nvPr/>
        </p:nvSpPr>
        <p:spPr>
          <a:xfrm>
            <a:off x="2994826" y="2251125"/>
            <a:ext cx="43500" cy="453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2" name="Google Shape;222;p25"/>
          <p:cNvSpPr/>
          <p:nvPr/>
        </p:nvSpPr>
        <p:spPr>
          <a:xfrm rot="5400000" flipH="1">
            <a:off x="6459216" y="2792753"/>
            <a:ext cx="137400" cy="1738500"/>
          </a:xfrm>
          <a:prstGeom prst="round2SameRect">
            <a:avLst>
              <a:gd name="adj1" fmla="val 5000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3" name="Google Shape;223;p25"/>
          <p:cNvSpPr/>
          <p:nvPr/>
        </p:nvSpPr>
        <p:spPr>
          <a:xfrm rot="5400000" flipH="1">
            <a:off x="5656954" y="3592503"/>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4" name="Google Shape;224;p25"/>
          <p:cNvSpPr txBox="1"/>
          <p:nvPr/>
        </p:nvSpPr>
        <p:spPr>
          <a:xfrm>
            <a:off x="8049019" y="4387225"/>
            <a:ext cx="513900" cy="9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solidFill>
                  <a:schemeClr val="lt1"/>
                </a:solidFill>
                <a:latin typeface="Muli Light"/>
                <a:ea typeface="Muli Light"/>
                <a:cs typeface="Muli Light"/>
                <a:sym typeface="Muli Light"/>
              </a:rPr>
              <a:t>LOREM</a:t>
            </a:r>
            <a:endParaRPr>
              <a:solidFill>
                <a:schemeClr val="lt1"/>
              </a:solidFill>
              <a:latin typeface="Muli Light"/>
              <a:ea typeface="Muli Light"/>
              <a:cs typeface="Muli Light"/>
              <a:sym typeface="Muli Light"/>
            </a:endParaRPr>
          </a:p>
        </p:txBody>
      </p:sp>
      <p:sp>
        <p:nvSpPr>
          <p:cNvPr id="225" name="Google Shape;225;p25"/>
          <p:cNvSpPr/>
          <p:nvPr/>
        </p:nvSpPr>
        <p:spPr>
          <a:xfrm>
            <a:off x="8046546" y="4403327"/>
            <a:ext cx="64500" cy="576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6" name="Google Shape;226;p25"/>
          <p:cNvSpPr/>
          <p:nvPr/>
        </p:nvSpPr>
        <p:spPr>
          <a:xfrm rot="5400000" flipH="1">
            <a:off x="7332110" y="2964653"/>
            <a:ext cx="141600" cy="2319000"/>
          </a:xfrm>
          <a:prstGeom prst="round2SameRect">
            <a:avLst>
              <a:gd name="adj1" fmla="val 0"/>
              <a:gd name="adj2"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
        <p:nvSpPr>
          <p:cNvPr id="227" name="Google Shape;227;p25"/>
          <p:cNvSpPr/>
          <p:nvPr/>
        </p:nvSpPr>
        <p:spPr>
          <a:xfrm rot="5400000" flipH="1">
            <a:off x="6241601" y="4055278"/>
            <a:ext cx="141300" cy="137700"/>
          </a:xfrm>
          <a:prstGeom prst="round2SameRect">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latin typeface="Muli Light"/>
              <a:ea typeface="Muli Light"/>
              <a:cs typeface="Muli Light"/>
              <a:sym typeface="Muli Light"/>
            </a:endParaRPr>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31"/>
        <p:cNvGrpSpPr/>
        <p:nvPr/>
      </p:nvGrpSpPr>
      <p:grpSpPr>
        <a:xfrm>
          <a:off x="0" y="0"/>
          <a:ext cx="0" cy="0"/>
          <a:chOff x="0" y="0"/>
          <a:chExt cx="0" cy="0"/>
        </a:xfrm>
      </p:grpSpPr>
      <p:sp>
        <p:nvSpPr>
          <p:cNvPr id="232" name="Google Shape;232;p2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And tables to compare data</a:t>
            </a:r>
            <a:endParaRPr/>
          </a:p>
        </p:txBody>
      </p:sp>
      <p:graphicFrame>
        <p:nvGraphicFramePr>
          <p:cNvPr id="233" name="Google Shape;233;p26"/>
          <p:cNvGraphicFramePr/>
          <p:nvPr/>
        </p:nvGraphicFramePr>
        <p:xfrm>
          <a:off x="580500" y="1564481"/>
          <a:ext cx="6014400" cy="2978400"/>
        </p:xfrm>
        <a:graphic>
          <a:graphicData uri="http://schemas.openxmlformats.org/drawingml/2006/table">
            <a:tbl>
              <a:tblPr>
                <a:noFill/>
                <a:tableStyleId>{5DB21D0A-CBF8-48E9-B0FB-3B8463B57138}</a:tableStyleId>
              </a:tblPr>
              <a:tblGrid>
                <a:gridCol w="1503600">
                  <a:extLst>
                    <a:ext uri="{9D8B030D-6E8A-4147-A177-3AD203B41FA5}">
                      <a16:colId xmlns:a16="http://schemas.microsoft.com/office/drawing/2014/main" val="20000"/>
                    </a:ext>
                  </a:extLst>
                </a:gridCol>
                <a:gridCol w="1503600">
                  <a:extLst>
                    <a:ext uri="{9D8B030D-6E8A-4147-A177-3AD203B41FA5}">
                      <a16:colId xmlns:a16="http://schemas.microsoft.com/office/drawing/2014/main" val="20001"/>
                    </a:ext>
                  </a:extLst>
                </a:gridCol>
                <a:gridCol w="1503600">
                  <a:extLst>
                    <a:ext uri="{9D8B030D-6E8A-4147-A177-3AD203B41FA5}">
                      <a16:colId xmlns:a16="http://schemas.microsoft.com/office/drawing/2014/main" val="20002"/>
                    </a:ext>
                  </a:extLst>
                </a:gridCol>
                <a:gridCol w="1503600">
                  <a:extLst>
                    <a:ext uri="{9D8B030D-6E8A-4147-A177-3AD203B41FA5}">
                      <a16:colId xmlns:a16="http://schemas.microsoft.com/office/drawing/2014/main" val="20003"/>
                    </a:ext>
                  </a:extLst>
                </a:gridCol>
              </a:tblGrid>
              <a:tr h="744600">
                <a:tc>
                  <a:txBody>
                    <a:bodyPr/>
                    <a:lstStyle/>
                    <a:p>
                      <a:pPr marL="0" lvl="0" indent="0" algn="l" rtl="0">
                        <a:spcBef>
                          <a:spcPts val="0"/>
                        </a:spcBef>
                        <a:spcAft>
                          <a:spcPts val="0"/>
                        </a:spcAft>
                        <a:buNone/>
                      </a:pPr>
                      <a:endParaRPr>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Light"/>
                          <a:ea typeface="Muli Light"/>
                          <a:cs typeface="Muli Light"/>
                          <a:sym typeface="Muli Light"/>
                        </a:rPr>
                        <a:t>A</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Light"/>
                          <a:ea typeface="Muli Light"/>
                          <a:cs typeface="Muli Light"/>
                          <a:sym typeface="Muli Light"/>
                        </a:rPr>
                        <a:t>B</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3"/>
                          </a:solidFill>
                          <a:latin typeface="Muli Light"/>
                          <a:ea typeface="Muli Light"/>
                          <a:cs typeface="Muli Light"/>
                          <a:sym typeface="Muli Light"/>
                        </a:rPr>
                        <a:t>C</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44600">
                <a:tc>
                  <a:txBody>
                    <a:bodyPr/>
                    <a:lstStyle/>
                    <a:p>
                      <a:pPr marL="0" lvl="0" indent="0" algn="r" rtl="0">
                        <a:spcBef>
                          <a:spcPts val="0"/>
                        </a:spcBef>
                        <a:spcAft>
                          <a:spcPts val="0"/>
                        </a:spcAft>
                        <a:buNone/>
                      </a:pPr>
                      <a:r>
                        <a:rPr lang="en" sz="1100">
                          <a:solidFill>
                            <a:schemeClr val="accent3"/>
                          </a:solidFill>
                          <a:latin typeface="Muli Light"/>
                          <a:ea typeface="Muli Light"/>
                          <a:cs typeface="Muli Light"/>
                          <a:sym typeface="Muli Light"/>
                        </a:rPr>
                        <a:t>Yellow</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7</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44600">
                <a:tc>
                  <a:txBody>
                    <a:bodyPr/>
                    <a:lstStyle/>
                    <a:p>
                      <a:pPr marL="0" lvl="0" indent="0" algn="r" rtl="0">
                        <a:spcBef>
                          <a:spcPts val="0"/>
                        </a:spcBef>
                        <a:spcAft>
                          <a:spcPts val="0"/>
                        </a:spcAft>
                        <a:buNone/>
                      </a:pPr>
                      <a:r>
                        <a:rPr lang="en" sz="1100">
                          <a:solidFill>
                            <a:schemeClr val="accent3"/>
                          </a:solidFill>
                          <a:latin typeface="Muli Light"/>
                          <a:ea typeface="Muli Light"/>
                          <a:cs typeface="Muli Light"/>
                          <a:sym typeface="Muli Light"/>
                        </a:rPr>
                        <a:t>Blue</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30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10</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44600">
                <a:tc>
                  <a:txBody>
                    <a:bodyPr/>
                    <a:lstStyle/>
                    <a:p>
                      <a:pPr marL="0" lvl="0" indent="0" algn="r" rtl="0">
                        <a:spcBef>
                          <a:spcPts val="0"/>
                        </a:spcBef>
                        <a:spcAft>
                          <a:spcPts val="0"/>
                        </a:spcAft>
                        <a:buNone/>
                      </a:pPr>
                      <a:r>
                        <a:rPr lang="en" sz="1100">
                          <a:solidFill>
                            <a:schemeClr val="accent3"/>
                          </a:solidFill>
                          <a:latin typeface="Muli Light"/>
                          <a:ea typeface="Muli Light"/>
                          <a:cs typeface="Muli Light"/>
                          <a:sym typeface="Muli Light"/>
                        </a:rPr>
                        <a:t>Orange</a:t>
                      </a:r>
                      <a:endParaRPr sz="1100">
                        <a:solidFill>
                          <a:schemeClr val="accent3"/>
                        </a:solidFill>
                        <a:latin typeface="Muli Light"/>
                        <a:ea typeface="Muli Light"/>
                        <a:cs typeface="Muli Light"/>
                        <a:sym typeface="Muli Light"/>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5</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24</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800" b="1">
                          <a:solidFill>
                            <a:schemeClr val="lt1"/>
                          </a:solidFill>
                          <a:latin typeface="Muli"/>
                          <a:ea typeface="Muli"/>
                          <a:cs typeface="Muli"/>
                          <a:sym typeface="Muli"/>
                        </a:rPr>
                        <a:t>16</a:t>
                      </a:r>
                      <a:endParaRPr sz="1800" b="1">
                        <a:solidFill>
                          <a:schemeClr val="lt1"/>
                        </a:solidFill>
                        <a:latin typeface="Muli"/>
                        <a:ea typeface="Muli"/>
                        <a:cs typeface="Muli"/>
                        <a:sym typeface="Muli"/>
                      </a:endParaRPr>
                    </a:p>
                  </a:txBody>
                  <a:tcPr marL="91425" marR="91425" marT="68575" marB="6857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34" name="Google Shape;234;p2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body" idx="1"/>
          </p:nvPr>
        </p:nvSpPr>
        <p:spPr>
          <a:xfrm>
            <a:off x="819901" y="3153887"/>
            <a:ext cx="1507538" cy="74686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tr-TR" dirty="0"/>
              <a:t>Medicine</a:t>
            </a:r>
            <a:endParaRPr dirty="0"/>
          </a:p>
        </p:txBody>
      </p:sp>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4" name="Google Shape;378;p38"/>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5725459" y="2916100"/>
            <a:ext cx="1217100" cy="1387025"/>
          </a:xfrm>
          <a:prstGeom prst="rect">
            <a:avLst/>
          </a:prstGeom>
          <a:noFill/>
          <a:ln>
            <a:noFill/>
          </a:ln>
        </p:spPr>
      </p:pic>
      <p:pic>
        <p:nvPicPr>
          <p:cNvPr id="5" name="Google Shape;385;p38"/>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4072312" y="1236468"/>
            <a:ext cx="673199" cy="775704"/>
          </a:xfrm>
          <a:prstGeom prst="rect">
            <a:avLst/>
          </a:prstGeom>
          <a:noFill/>
          <a:ln>
            <a:noFill/>
          </a:ln>
        </p:spPr>
      </p:pic>
      <p:pic>
        <p:nvPicPr>
          <p:cNvPr id="6" name="Google Shape;388;p38"/>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2149061" y="3153887"/>
            <a:ext cx="836651" cy="911453"/>
          </a:xfrm>
          <a:prstGeom prst="rect">
            <a:avLst/>
          </a:prstGeom>
          <a:noFill/>
          <a:ln>
            <a:noFill/>
          </a:ln>
        </p:spPr>
      </p:pic>
      <p:sp>
        <p:nvSpPr>
          <p:cNvPr id="7" name="Google Shape;88;p16"/>
          <p:cNvSpPr txBox="1">
            <a:spLocks/>
          </p:cNvSpPr>
          <p:nvPr/>
        </p:nvSpPr>
        <p:spPr>
          <a:xfrm>
            <a:off x="6947852" y="3236180"/>
            <a:ext cx="1972412" cy="7468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1pPr>
            <a:lvl2pPr marL="914400" marR="0" lvl="1"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2pPr>
            <a:lvl3pPr marL="1371600" marR="0" lvl="2"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3pPr>
            <a:lvl4pPr marL="1828800" marR="0" lvl="3"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4pPr>
            <a:lvl5pPr marL="2286000" marR="0" lvl="4"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5pPr>
            <a:lvl6pPr marL="2743200" marR="0" lvl="5"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6pPr>
            <a:lvl7pPr marL="3200400" marR="0" lvl="6"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7pPr>
            <a:lvl8pPr marL="3657600" marR="0" lvl="7"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8pPr>
            <a:lvl9pPr marL="4114800" marR="0" lvl="8"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9pPr>
          </a:lstStyle>
          <a:p>
            <a:pPr marL="0" indent="0" algn="ctr">
              <a:buFont typeface="Lexend Deca"/>
              <a:buNone/>
            </a:pPr>
            <a:r>
              <a:rPr lang="tr-TR" dirty="0"/>
              <a:t>Technology</a:t>
            </a:r>
          </a:p>
        </p:txBody>
      </p:sp>
      <p:sp>
        <p:nvSpPr>
          <p:cNvPr id="8" name="Google Shape;88;p16"/>
          <p:cNvSpPr txBox="1">
            <a:spLocks/>
          </p:cNvSpPr>
          <p:nvPr/>
        </p:nvSpPr>
        <p:spPr>
          <a:xfrm>
            <a:off x="3769036" y="571799"/>
            <a:ext cx="1325879" cy="74686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419100" algn="l" rtl="0">
              <a:lnSpc>
                <a:spcPct val="115000"/>
              </a:lnSpc>
              <a:spcBef>
                <a:spcPts val="60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1pPr>
            <a:lvl2pPr marL="914400" marR="0" lvl="1"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2pPr>
            <a:lvl3pPr marL="1371600" marR="0" lvl="2" indent="-419100" algn="l" rtl="0">
              <a:lnSpc>
                <a:spcPct val="115000"/>
              </a:lnSpc>
              <a:spcBef>
                <a:spcPts val="0"/>
              </a:spcBef>
              <a:spcAft>
                <a:spcPts val="0"/>
              </a:spcAft>
              <a:buClr>
                <a:schemeClr val="accent5"/>
              </a:buClr>
              <a:buSzPts val="3000"/>
              <a:buFont typeface="Lexend Deca"/>
              <a:buChar char="∙"/>
              <a:defRPr sz="3000" b="0" i="0" u="none" strike="noStrike" cap="none">
                <a:solidFill>
                  <a:schemeClr val="lt1"/>
                </a:solidFill>
                <a:latin typeface="Lexend Deca"/>
                <a:ea typeface="Lexend Deca"/>
                <a:cs typeface="Lexend Deca"/>
                <a:sym typeface="Lexend Deca"/>
              </a:defRPr>
            </a:lvl3pPr>
            <a:lvl4pPr marL="1828800" marR="0" lvl="3"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4pPr>
            <a:lvl5pPr marL="2286000" marR="0" lvl="4"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5pPr>
            <a:lvl6pPr marL="2743200" marR="0" lvl="5"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6pPr>
            <a:lvl7pPr marL="3200400" marR="0" lvl="6"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7pPr>
            <a:lvl8pPr marL="3657600" marR="0" lvl="7"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8pPr>
            <a:lvl9pPr marL="4114800" marR="0" lvl="8" indent="-419100" algn="l" rtl="0">
              <a:lnSpc>
                <a:spcPct val="115000"/>
              </a:lnSpc>
              <a:spcBef>
                <a:spcPts val="0"/>
              </a:spcBef>
              <a:spcAft>
                <a:spcPts val="0"/>
              </a:spcAft>
              <a:buClr>
                <a:schemeClr val="lt1"/>
              </a:buClr>
              <a:buSzPts val="3000"/>
              <a:buFont typeface="Lexend Deca"/>
              <a:buChar char="■"/>
              <a:defRPr sz="3000" b="0" i="0" u="none" strike="noStrike" cap="none">
                <a:solidFill>
                  <a:schemeClr val="lt1"/>
                </a:solidFill>
                <a:latin typeface="Lexend Deca"/>
                <a:ea typeface="Lexend Deca"/>
                <a:cs typeface="Lexend Deca"/>
                <a:sym typeface="Lexend Deca"/>
              </a:defRPr>
            </a:lvl9pPr>
          </a:lstStyle>
          <a:p>
            <a:pPr marL="0" indent="0" algn="ctr">
              <a:buFont typeface="Lexend Deca"/>
              <a:buNone/>
            </a:pPr>
            <a:r>
              <a:rPr lang="tr-TR" dirty="0"/>
              <a:t>Art</a:t>
            </a:r>
          </a:p>
        </p:txBody>
      </p:sp>
      <p:cxnSp>
        <p:nvCxnSpPr>
          <p:cNvPr id="10" name="Düz Bağlayıcı 9"/>
          <p:cNvCxnSpPr>
            <a:stCxn id="5" idx="2"/>
            <a:endCxn id="6" idx="3"/>
          </p:cNvCxnSpPr>
          <p:nvPr/>
        </p:nvCxnSpPr>
        <p:spPr>
          <a:xfrm flipH="1">
            <a:off x="2985712" y="2012172"/>
            <a:ext cx="1423200" cy="1597442"/>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Düz Bağlayıcı 12"/>
          <p:cNvCxnSpPr>
            <a:stCxn id="4" idx="1"/>
            <a:endCxn id="6" idx="3"/>
          </p:cNvCxnSpPr>
          <p:nvPr/>
        </p:nvCxnSpPr>
        <p:spPr>
          <a:xfrm flipH="1">
            <a:off x="2985712" y="3609613"/>
            <a:ext cx="2739747" cy="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Düz Bağlayıcı 15"/>
          <p:cNvCxnSpPr>
            <a:stCxn id="4" idx="1"/>
            <a:endCxn id="5" idx="2"/>
          </p:cNvCxnSpPr>
          <p:nvPr/>
        </p:nvCxnSpPr>
        <p:spPr>
          <a:xfrm flipH="1" flipV="1">
            <a:off x="4408912" y="2012172"/>
            <a:ext cx="1316547" cy="159744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Resim 2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010607" y="2458658"/>
            <a:ext cx="842735" cy="105341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238"/>
        <p:cNvGrpSpPr/>
        <p:nvPr/>
      </p:nvGrpSpPr>
      <p:grpSpPr>
        <a:xfrm>
          <a:off x="0" y="0"/>
          <a:ext cx="0" cy="0"/>
          <a:chOff x="0" y="0"/>
          <a:chExt cx="0" cy="0"/>
        </a:xfrm>
      </p:grpSpPr>
      <p:sp>
        <p:nvSpPr>
          <p:cNvPr id="239" name="Google Shape;239;p27"/>
          <p:cNvSpPr/>
          <p:nvPr/>
        </p:nvSpPr>
        <p:spPr>
          <a:xfrm>
            <a:off x="590925" y="1018776"/>
            <a:ext cx="7361634" cy="3506920"/>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Maps</a:t>
            </a:r>
            <a:endParaRPr/>
          </a:p>
        </p:txBody>
      </p:sp>
      <p:sp>
        <p:nvSpPr>
          <p:cNvPr id="241" name="Google Shape;241;p27"/>
          <p:cNvSpPr/>
          <p:nvPr/>
        </p:nvSpPr>
        <p:spPr>
          <a:xfrm>
            <a:off x="1890325" y="1850200"/>
            <a:ext cx="630900" cy="202500"/>
          </a:xfrm>
          <a:prstGeom prst="wedgeRectCallout">
            <a:avLst>
              <a:gd name="adj1" fmla="val -21428"/>
              <a:gd name="adj2" fmla="val 84287"/>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chemeClr val="dk1"/>
                </a:solidFill>
                <a:latin typeface="Muli Light"/>
                <a:ea typeface="Muli Light"/>
                <a:cs typeface="Muli Light"/>
                <a:sym typeface="Muli Light"/>
              </a:rPr>
              <a:t>our office</a:t>
            </a:r>
            <a:endParaRPr sz="800">
              <a:solidFill>
                <a:schemeClr val="dk1"/>
              </a:solidFill>
              <a:latin typeface="Muli Light"/>
              <a:ea typeface="Muli Light"/>
              <a:cs typeface="Muli Light"/>
              <a:sym typeface="Muli Light"/>
            </a:endParaRPr>
          </a:p>
        </p:txBody>
      </p:sp>
      <p:sp>
        <p:nvSpPr>
          <p:cNvPr id="242" name="Google Shape;24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243" name="Google Shape;243;p27"/>
          <p:cNvSpPr txBox="1">
            <a:spLocks noGrp="1"/>
          </p:cNvSpPr>
          <p:nvPr>
            <p:ph type="body" idx="4294967295"/>
          </p:nvPr>
        </p:nvSpPr>
        <p:spPr>
          <a:xfrm>
            <a:off x="580550" y="4604575"/>
            <a:ext cx="8019300" cy="3069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maps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pic>
        <p:nvPicPr>
          <p:cNvPr id="244" name="Google Shape;244;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1148591" y="2123546"/>
            <a:ext cx="185882" cy="202500"/>
          </a:xfrm>
          <a:prstGeom prst="rect">
            <a:avLst/>
          </a:prstGeom>
          <a:noFill/>
          <a:ln>
            <a:noFill/>
          </a:ln>
        </p:spPr>
      </p:pic>
      <p:pic>
        <p:nvPicPr>
          <p:cNvPr id="245" name="Google Shape;245;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2634266" y="3546021"/>
            <a:ext cx="185882" cy="202500"/>
          </a:xfrm>
          <a:prstGeom prst="rect">
            <a:avLst/>
          </a:prstGeom>
          <a:noFill/>
          <a:ln>
            <a:noFill/>
          </a:ln>
        </p:spPr>
      </p:pic>
      <p:pic>
        <p:nvPicPr>
          <p:cNvPr id="246" name="Google Shape;246;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3582816" y="1921046"/>
            <a:ext cx="185882" cy="202500"/>
          </a:xfrm>
          <a:prstGeom prst="rect">
            <a:avLst/>
          </a:prstGeom>
          <a:noFill/>
          <a:ln>
            <a:noFill/>
          </a:ln>
        </p:spPr>
      </p:pic>
      <p:pic>
        <p:nvPicPr>
          <p:cNvPr id="247" name="Google Shape;247;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291291" y="3831871"/>
            <a:ext cx="185882" cy="202500"/>
          </a:xfrm>
          <a:prstGeom prst="rect">
            <a:avLst/>
          </a:prstGeom>
          <a:noFill/>
          <a:ln>
            <a:noFill/>
          </a:ln>
        </p:spPr>
      </p:pic>
      <p:pic>
        <p:nvPicPr>
          <p:cNvPr id="248" name="Google Shape;248;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187641" y="2326046"/>
            <a:ext cx="185882" cy="202500"/>
          </a:xfrm>
          <a:prstGeom prst="rect">
            <a:avLst/>
          </a:prstGeom>
          <a:noFill/>
          <a:ln>
            <a:noFill/>
          </a:ln>
        </p:spPr>
      </p:pic>
      <p:pic>
        <p:nvPicPr>
          <p:cNvPr id="249" name="Google Shape;249;p2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744441" y="3896571"/>
            <a:ext cx="185882" cy="202500"/>
          </a:xfrm>
          <a:prstGeom prst="rect">
            <a:avLst/>
          </a:prstGeom>
          <a:noFill/>
          <a:ln>
            <a:noFill/>
          </a:ln>
        </p:spPr>
      </p:pic>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53"/>
        <p:cNvGrpSpPr/>
        <p:nvPr/>
      </p:nvGrpSpPr>
      <p:grpSpPr>
        <a:xfrm>
          <a:off x="0" y="0"/>
          <a:ext cx="0" cy="0"/>
          <a:chOff x="0" y="0"/>
          <a:chExt cx="0" cy="0"/>
        </a:xfrm>
      </p:grpSpPr>
      <p:sp>
        <p:nvSpPr>
          <p:cNvPr id="254" name="Google Shape;254;p28"/>
          <p:cNvSpPr txBox="1">
            <a:spLocks noGrp="1"/>
          </p:cNvSpPr>
          <p:nvPr>
            <p:ph type="ctrTitle" idx="4294967295"/>
          </p:nvPr>
        </p:nvSpPr>
        <p:spPr>
          <a:xfrm>
            <a:off x="685800" y="1583342"/>
            <a:ext cx="7772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9600"/>
              <a:t>89,526,124</a:t>
            </a:r>
            <a:endParaRPr sz="9600"/>
          </a:p>
        </p:txBody>
      </p:sp>
      <p:sp>
        <p:nvSpPr>
          <p:cNvPr id="255" name="Google Shape;255;p28"/>
          <p:cNvSpPr txBox="1">
            <a:spLocks noGrp="1"/>
          </p:cNvSpPr>
          <p:nvPr>
            <p:ph type="subTitle" idx="4294967295"/>
          </p:nvPr>
        </p:nvSpPr>
        <p:spPr>
          <a:xfrm>
            <a:off x="685800" y="2840053"/>
            <a:ext cx="7772400" cy="784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a:t>Whoa! That’s a big number, aren’t you proud?</a:t>
            </a:r>
            <a:endParaRPr/>
          </a:p>
        </p:txBody>
      </p:sp>
      <p:sp>
        <p:nvSpPr>
          <p:cNvPr id="256" name="Google Shape;256;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29"/>
          <p:cNvSpPr txBox="1">
            <a:spLocks noGrp="1"/>
          </p:cNvSpPr>
          <p:nvPr>
            <p:ph type="ctrTitle" idx="4294967295"/>
          </p:nvPr>
        </p:nvSpPr>
        <p:spPr>
          <a:xfrm>
            <a:off x="685800" y="4194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89,526,124$</a:t>
            </a:r>
            <a:endParaRPr sz="4800"/>
          </a:p>
        </p:txBody>
      </p:sp>
      <p:sp>
        <p:nvSpPr>
          <p:cNvPr id="262" name="Google Shape;262;p29"/>
          <p:cNvSpPr txBox="1">
            <a:spLocks noGrp="1"/>
          </p:cNvSpPr>
          <p:nvPr>
            <p:ph type="subTitle" idx="4294967295"/>
          </p:nvPr>
        </p:nvSpPr>
        <p:spPr>
          <a:xfrm>
            <a:off x="685800" y="12589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That’s a lot of money</a:t>
            </a:r>
            <a:endParaRPr sz="2400"/>
          </a:p>
        </p:txBody>
      </p:sp>
      <p:sp>
        <p:nvSpPr>
          <p:cNvPr id="263" name="Google Shape;263;p29"/>
          <p:cNvSpPr txBox="1">
            <a:spLocks noGrp="1"/>
          </p:cNvSpPr>
          <p:nvPr>
            <p:ph type="ctrTitle" idx="4294967295"/>
          </p:nvPr>
        </p:nvSpPr>
        <p:spPr>
          <a:xfrm>
            <a:off x="685800" y="335310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100%</a:t>
            </a:r>
            <a:endParaRPr sz="4800"/>
          </a:p>
        </p:txBody>
      </p:sp>
      <p:sp>
        <p:nvSpPr>
          <p:cNvPr id="264" name="Google Shape;264;p29"/>
          <p:cNvSpPr txBox="1">
            <a:spLocks noGrp="1"/>
          </p:cNvSpPr>
          <p:nvPr>
            <p:ph type="subTitle" idx="4294967295"/>
          </p:nvPr>
        </p:nvSpPr>
        <p:spPr>
          <a:xfrm>
            <a:off x="685800" y="419260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Total success!</a:t>
            </a:r>
            <a:endParaRPr sz="2400"/>
          </a:p>
        </p:txBody>
      </p:sp>
      <p:sp>
        <p:nvSpPr>
          <p:cNvPr id="265" name="Google Shape;265;p29"/>
          <p:cNvSpPr txBox="1">
            <a:spLocks noGrp="1"/>
          </p:cNvSpPr>
          <p:nvPr>
            <p:ph type="ctrTitle" idx="4294967295"/>
          </p:nvPr>
        </p:nvSpPr>
        <p:spPr>
          <a:xfrm>
            <a:off x="685800" y="1886250"/>
            <a:ext cx="7772400" cy="894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800"/>
              <a:t>185,244 users</a:t>
            </a:r>
            <a:endParaRPr sz="4800"/>
          </a:p>
        </p:txBody>
      </p:sp>
      <p:sp>
        <p:nvSpPr>
          <p:cNvPr id="266" name="Google Shape;266;p29"/>
          <p:cNvSpPr txBox="1">
            <a:spLocks noGrp="1"/>
          </p:cNvSpPr>
          <p:nvPr>
            <p:ph type="subTitle" idx="4294967295"/>
          </p:nvPr>
        </p:nvSpPr>
        <p:spPr>
          <a:xfrm>
            <a:off x="685800" y="2725759"/>
            <a:ext cx="7772400" cy="4632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And a lot of users</a:t>
            </a:r>
            <a:endParaRPr sz="2400"/>
          </a:p>
        </p:txBody>
      </p:sp>
      <p:sp>
        <p:nvSpPr>
          <p:cNvPr id="267" name="Google Shape;267;p2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273" name="Google Shape;273;p3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274" name="Google Shape;274;p30"/>
          <p:cNvGrpSpPr/>
          <p:nvPr/>
        </p:nvGrpSpPr>
        <p:grpSpPr>
          <a:xfrm>
            <a:off x="5733225" y="2944610"/>
            <a:ext cx="2469661" cy="1384500"/>
            <a:chOff x="6038025" y="2598925"/>
            <a:chExt cx="2469661" cy="1384500"/>
          </a:xfrm>
        </p:grpSpPr>
        <p:cxnSp>
          <p:nvCxnSpPr>
            <p:cNvPr id="275" name="Google Shape;275;p30"/>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76" name="Google Shape;276;p30"/>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Light"/>
                  <a:ea typeface="Muli Light"/>
                  <a:cs typeface="Muli Light"/>
                  <a:sym typeface="Muli Light"/>
                </a:rPr>
                <a:t>Vestibulum congue tempus</a:t>
              </a:r>
              <a:endParaRPr sz="1200">
                <a:solidFill>
                  <a:schemeClr val="lt1"/>
                </a:solidFill>
                <a:latin typeface="Muli Light"/>
                <a:ea typeface="Muli Light"/>
                <a:cs typeface="Muli Light"/>
                <a:sym typeface="Muli Light"/>
              </a:endParaRPr>
            </a:p>
            <a:p>
              <a:pPr marL="0" lvl="0" indent="0" algn="l" rtl="0">
                <a:spcBef>
                  <a:spcPts val="0"/>
                </a:spcBef>
                <a:spcAft>
                  <a:spcPts val="0"/>
                </a:spcAft>
                <a:buNone/>
              </a:pPr>
              <a:endParaRPr sz="1200">
                <a:solidFill>
                  <a:schemeClr val="lt1"/>
                </a:solidFill>
                <a:latin typeface="Muli Light"/>
                <a:ea typeface="Muli Light"/>
                <a:cs typeface="Muli Light"/>
                <a:sym typeface="Muli Light"/>
              </a:endParaRPr>
            </a:p>
            <a:p>
              <a:pPr marL="0" lvl="0" indent="0" algn="l" rtl="0">
                <a:spcBef>
                  <a:spcPts val="0"/>
                </a:spcBef>
                <a:spcAft>
                  <a:spcPts val="1600"/>
                </a:spcAft>
                <a:buNone/>
              </a:pPr>
              <a:r>
                <a:rPr lang="en" sz="800">
                  <a:solidFill>
                    <a:schemeClr val="lt1"/>
                  </a:solidFill>
                  <a:latin typeface="Muli Light"/>
                  <a:ea typeface="Muli Light"/>
                  <a:cs typeface="Muli Light"/>
                  <a:sym typeface="Muli Light"/>
                </a:rPr>
                <a:t>Lorem ipsum dolor sit amet, consectetur adipiscing elit, sed do eiusmod tempor. Donec facilisis lacus eget mauris.</a:t>
              </a:r>
              <a:endParaRPr sz="800">
                <a:solidFill>
                  <a:schemeClr val="lt1"/>
                </a:solidFill>
                <a:latin typeface="Muli Light"/>
                <a:ea typeface="Muli Light"/>
                <a:cs typeface="Muli Light"/>
                <a:sym typeface="Muli Light"/>
              </a:endParaRPr>
            </a:p>
          </p:txBody>
        </p:sp>
        <p:sp>
          <p:nvSpPr>
            <p:cNvPr id="277" name="Google Shape;277;p30"/>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9" name="Google Shape;279;p30"/>
          <p:cNvGrpSpPr/>
          <p:nvPr/>
        </p:nvGrpSpPr>
        <p:grpSpPr>
          <a:xfrm>
            <a:off x="331521" y="2172128"/>
            <a:ext cx="2994729" cy="1384500"/>
            <a:chOff x="636321" y="1844098"/>
            <a:chExt cx="2994729" cy="1384500"/>
          </a:xfrm>
        </p:grpSpPr>
        <p:sp>
          <p:nvSpPr>
            <p:cNvPr id="280" name="Google Shape;280;p30"/>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lt1"/>
                  </a:solidFill>
                  <a:latin typeface="Muli Light"/>
                  <a:ea typeface="Muli Light"/>
                  <a:cs typeface="Muli Light"/>
                  <a:sym typeface="Muli Light"/>
                </a:rPr>
                <a:t>Vestibulum congue tempus</a:t>
              </a:r>
              <a:endParaRPr sz="1200">
                <a:solidFill>
                  <a:schemeClr val="lt1"/>
                </a:solidFill>
                <a:latin typeface="Muli Light"/>
                <a:ea typeface="Muli Light"/>
                <a:cs typeface="Muli Light"/>
                <a:sym typeface="Muli Light"/>
              </a:endParaRPr>
            </a:p>
            <a:p>
              <a:pPr marL="0" lvl="0" indent="0" algn="r" rtl="0">
                <a:spcBef>
                  <a:spcPts val="0"/>
                </a:spcBef>
                <a:spcAft>
                  <a:spcPts val="0"/>
                </a:spcAft>
                <a:buNone/>
              </a:pPr>
              <a:endParaRPr sz="1200">
                <a:solidFill>
                  <a:schemeClr val="lt1"/>
                </a:solidFill>
                <a:latin typeface="Muli Light"/>
                <a:ea typeface="Muli Light"/>
                <a:cs typeface="Muli Light"/>
                <a:sym typeface="Muli Light"/>
              </a:endParaRPr>
            </a:p>
            <a:p>
              <a:pPr marL="0" lvl="0" indent="0" algn="r" rtl="0">
                <a:spcBef>
                  <a:spcPts val="0"/>
                </a:spcBef>
                <a:spcAft>
                  <a:spcPts val="1600"/>
                </a:spcAft>
                <a:buNone/>
              </a:pPr>
              <a:r>
                <a:rPr lang="en" sz="800">
                  <a:solidFill>
                    <a:schemeClr val="lt1"/>
                  </a:solidFill>
                  <a:latin typeface="Muli Light"/>
                  <a:ea typeface="Muli Light"/>
                  <a:cs typeface="Muli Light"/>
                  <a:sym typeface="Muli Light"/>
                </a:rPr>
                <a:t>Lorem ipsum dolor sit amet, consectetur adipiscing elit, sed do eiusmod tempor. Donec facilisis lacus eget mauris.</a:t>
              </a:r>
              <a:endParaRPr sz="800">
                <a:solidFill>
                  <a:schemeClr val="lt1"/>
                </a:solidFill>
                <a:latin typeface="Muli Light"/>
                <a:ea typeface="Muli Light"/>
                <a:cs typeface="Muli Light"/>
                <a:sym typeface="Muli Light"/>
              </a:endParaRPr>
            </a:p>
          </p:txBody>
        </p:sp>
        <p:cxnSp>
          <p:nvCxnSpPr>
            <p:cNvPr id="281" name="Google Shape;281;p30"/>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82" name="Google Shape;282;p30"/>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84" name="Google Shape;284;p30"/>
          <p:cNvGrpSpPr/>
          <p:nvPr/>
        </p:nvGrpSpPr>
        <p:grpSpPr>
          <a:xfrm>
            <a:off x="4603300" y="1270945"/>
            <a:ext cx="3599586" cy="1384500"/>
            <a:chOff x="4908100" y="889950"/>
            <a:chExt cx="3599586" cy="1384500"/>
          </a:xfrm>
        </p:grpSpPr>
        <p:cxnSp>
          <p:nvCxnSpPr>
            <p:cNvPr id="285" name="Google Shape;285;p30"/>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86" name="Google Shape;286;p30"/>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Light"/>
                  <a:ea typeface="Muli Light"/>
                  <a:cs typeface="Muli Light"/>
                  <a:sym typeface="Muli Light"/>
                </a:rPr>
                <a:t>Vestibulum congue tempus</a:t>
              </a:r>
              <a:endParaRPr sz="1200">
                <a:solidFill>
                  <a:schemeClr val="lt1"/>
                </a:solidFill>
                <a:latin typeface="Muli Light"/>
                <a:ea typeface="Muli Light"/>
                <a:cs typeface="Muli Light"/>
                <a:sym typeface="Muli Light"/>
              </a:endParaRPr>
            </a:p>
            <a:p>
              <a:pPr marL="0" lvl="0" indent="0" algn="l" rtl="0">
                <a:spcBef>
                  <a:spcPts val="0"/>
                </a:spcBef>
                <a:spcAft>
                  <a:spcPts val="0"/>
                </a:spcAft>
                <a:buNone/>
              </a:pPr>
              <a:endParaRPr sz="1200">
                <a:solidFill>
                  <a:schemeClr val="lt1"/>
                </a:solidFill>
                <a:latin typeface="Muli Light"/>
                <a:ea typeface="Muli Light"/>
                <a:cs typeface="Muli Light"/>
                <a:sym typeface="Muli Light"/>
              </a:endParaRPr>
            </a:p>
            <a:p>
              <a:pPr marL="0" lvl="0" indent="0" algn="l" rtl="0">
                <a:spcBef>
                  <a:spcPts val="0"/>
                </a:spcBef>
                <a:spcAft>
                  <a:spcPts val="1600"/>
                </a:spcAft>
                <a:buNone/>
              </a:pPr>
              <a:r>
                <a:rPr lang="en" sz="800">
                  <a:solidFill>
                    <a:schemeClr val="lt1"/>
                  </a:solidFill>
                  <a:latin typeface="Muli Light"/>
                  <a:ea typeface="Muli Light"/>
                  <a:cs typeface="Muli Light"/>
                  <a:sym typeface="Muli Light"/>
                </a:rPr>
                <a:t>Lorem ipsum dolor sit amet, consectetur adipiscing elit, sed do eiusmod tempor. Donec facilisis lacus eget mauris.</a:t>
              </a:r>
              <a:endParaRPr sz="800">
                <a:solidFill>
                  <a:schemeClr val="lt1"/>
                </a:solidFill>
                <a:latin typeface="Muli Light"/>
                <a:ea typeface="Muli Light"/>
                <a:cs typeface="Muli Light"/>
                <a:sym typeface="Muli Light"/>
              </a:endParaRPr>
            </a:p>
          </p:txBody>
        </p:sp>
        <p:sp>
          <p:nvSpPr>
            <p:cNvPr id="287" name="Google Shape;287;p30"/>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0"/>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9" name="Google Shape;289;p30"/>
          <p:cNvGrpSpPr/>
          <p:nvPr/>
        </p:nvGrpSpPr>
        <p:grpSpPr>
          <a:xfrm>
            <a:off x="2509794" y="1479150"/>
            <a:ext cx="3514811" cy="3252003"/>
            <a:chOff x="2991269" y="1153325"/>
            <a:chExt cx="3514811" cy="3252003"/>
          </a:xfrm>
        </p:grpSpPr>
        <p:sp>
          <p:nvSpPr>
            <p:cNvPr id="290" name="Google Shape;290;p30"/>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91" name="Google Shape;291;p30"/>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92" name="Google Shape;292;p30"/>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93" name="Google Shape;293;p30"/>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94" name="Google Shape;294;p30"/>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95" name="Google Shape;295;p30"/>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96" name="Google Shape;296;p30"/>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7" name="Google Shape;297;p30"/>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p31"/>
          <p:cNvSpPr txBox="1">
            <a:spLocks noGrp="1"/>
          </p:cNvSpPr>
          <p:nvPr>
            <p:ph type="title"/>
          </p:nvPr>
        </p:nvSpPr>
        <p:spPr>
          <a:xfrm>
            <a:off x="580550" y="205975"/>
            <a:ext cx="64056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Let’s review some concepts</a:t>
            </a:r>
            <a:endParaRPr/>
          </a:p>
        </p:txBody>
      </p:sp>
      <p:sp>
        <p:nvSpPr>
          <p:cNvPr id="303" name="Google Shape;303;p31"/>
          <p:cNvSpPr txBox="1">
            <a:spLocks noGrp="1"/>
          </p:cNvSpPr>
          <p:nvPr>
            <p:ph type="body" idx="1"/>
          </p:nvPr>
        </p:nvSpPr>
        <p:spPr>
          <a:xfrm>
            <a:off x="580550"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Yellow</a:t>
            </a:r>
            <a:endParaRPr sz="1200" b="1">
              <a:latin typeface="Muli"/>
              <a:ea typeface="Muli"/>
              <a:cs typeface="Muli"/>
              <a:sym typeface="Muli"/>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04" name="Google Shape;304;p31"/>
          <p:cNvSpPr txBox="1">
            <a:spLocks noGrp="1"/>
          </p:cNvSpPr>
          <p:nvPr>
            <p:ph type="body" idx="2"/>
          </p:nvPr>
        </p:nvSpPr>
        <p:spPr>
          <a:xfrm>
            <a:off x="2780449"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Blue</a:t>
            </a:r>
            <a:endParaRPr sz="1200" b="1">
              <a:latin typeface="Muli"/>
              <a:ea typeface="Muli"/>
              <a:cs typeface="Muli"/>
              <a:sym typeface="Muli"/>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05" name="Google Shape;305;p31"/>
          <p:cNvSpPr txBox="1">
            <a:spLocks noGrp="1"/>
          </p:cNvSpPr>
          <p:nvPr>
            <p:ph type="body" idx="3"/>
          </p:nvPr>
        </p:nvSpPr>
        <p:spPr>
          <a:xfrm>
            <a:off x="4980348" y="13525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Red</a:t>
            </a:r>
            <a:endParaRPr sz="1200" b="1">
              <a:latin typeface="Muli"/>
              <a:ea typeface="Muli"/>
              <a:cs typeface="Muli"/>
              <a:sym typeface="Muli"/>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306" name="Google Shape;306;p3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07" name="Google Shape;307;p31"/>
          <p:cNvSpPr txBox="1">
            <a:spLocks noGrp="1"/>
          </p:cNvSpPr>
          <p:nvPr>
            <p:ph type="body" idx="1"/>
          </p:nvPr>
        </p:nvSpPr>
        <p:spPr>
          <a:xfrm>
            <a:off x="580550"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Yellow</a:t>
            </a:r>
            <a:endParaRPr sz="1200" b="1">
              <a:latin typeface="Muli"/>
              <a:ea typeface="Muli"/>
              <a:cs typeface="Muli"/>
              <a:sym typeface="Muli"/>
            </a:endParaRPr>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308" name="Google Shape;308;p31"/>
          <p:cNvSpPr txBox="1">
            <a:spLocks noGrp="1"/>
          </p:cNvSpPr>
          <p:nvPr>
            <p:ph type="body" idx="2"/>
          </p:nvPr>
        </p:nvSpPr>
        <p:spPr>
          <a:xfrm>
            <a:off x="2780449"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Blue</a:t>
            </a:r>
            <a:endParaRPr sz="1200" b="1">
              <a:latin typeface="Muli"/>
              <a:ea typeface="Muli"/>
              <a:cs typeface="Muli"/>
              <a:sym typeface="Muli"/>
            </a:endParaRPr>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309" name="Google Shape;309;p31"/>
          <p:cNvSpPr txBox="1">
            <a:spLocks noGrp="1"/>
          </p:cNvSpPr>
          <p:nvPr>
            <p:ph type="body" idx="3"/>
          </p:nvPr>
        </p:nvSpPr>
        <p:spPr>
          <a:xfrm>
            <a:off x="4980348" y="3028950"/>
            <a:ext cx="2005800" cy="1559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200" b="1">
                <a:latin typeface="Muli"/>
                <a:ea typeface="Muli"/>
                <a:cs typeface="Muli"/>
                <a:sym typeface="Muli"/>
              </a:rPr>
              <a:t>Red</a:t>
            </a:r>
            <a:endParaRPr sz="1200" b="1">
              <a:latin typeface="Muli"/>
              <a:ea typeface="Muli"/>
              <a:cs typeface="Muli"/>
              <a:sym typeface="Muli"/>
            </a:endParaRPr>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2"/>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Mobile 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sp>
        <p:nvSpPr>
          <p:cNvPr id="315" name="Google Shape;315;p32"/>
          <p:cNvSpPr/>
          <p:nvPr/>
        </p:nvSpPr>
        <p:spPr>
          <a:xfrm>
            <a:off x="53110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Muli Light"/>
                <a:ea typeface="Muli Light"/>
                <a:cs typeface="Muli Light"/>
                <a:sym typeface="Muli Light"/>
              </a:rPr>
              <a:t>Place your screenshot here</a:t>
            </a:r>
            <a:endParaRPr sz="1000">
              <a:solidFill>
                <a:schemeClr val="lt1"/>
              </a:solidFill>
              <a:latin typeface="Muli Light"/>
              <a:ea typeface="Muli Light"/>
              <a:cs typeface="Muli Light"/>
              <a:sym typeface="Muli Light"/>
            </a:endParaRPr>
          </a:p>
        </p:txBody>
      </p:sp>
      <p:sp>
        <p:nvSpPr>
          <p:cNvPr id="316" name="Google Shape;316;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317" name="Google Shape;317;p32"/>
          <p:cNvGrpSpPr/>
          <p:nvPr/>
        </p:nvGrpSpPr>
        <p:grpSpPr>
          <a:xfrm>
            <a:off x="5251925" y="373572"/>
            <a:ext cx="2119546" cy="4396359"/>
            <a:chOff x="2547150" y="238125"/>
            <a:chExt cx="2525675" cy="5238750"/>
          </a:xfrm>
        </p:grpSpPr>
        <p:sp>
          <p:nvSpPr>
            <p:cNvPr id="318" name="Google Shape;318;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p33"/>
          <p:cNvSpPr/>
          <p:nvPr/>
        </p:nvSpPr>
        <p:spPr>
          <a:xfrm>
            <a:off x="50082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Muli Light"/>
                <a:ea typeface="Muli Light"/>
                <a:cs typeface="Muli Light"/>
                <a:sym typeface="Muli Light"/>
              </a:rPr>
              <a:t>Place your screenshot here</a:t>
            </a:r>
            <a:endParaRPr sz="1000">
              <a:solidFill>
                <a:schemeClr val="lt1"/>
              </a:solidFill>
              <a:latin typeface="Muli Light"/>
              <a:ea typeface="Muli Light"/>
              <a:cs typeface="Muli Light"/>
              <a:sym typeface="Muli Light"/>
            </a:endParaRPr>
          </a:p>
        </p:txBody>
      </p:sp>
      <p:sp>
        <p:nvSpPr>
          <p:cNvPr id="327" name="Google Shape;327;p3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328" name="Google Shape;328;p33"/>
          <p:cNvGrpSpPr/>
          <p:nvPr/>
        </p:nvGrpSpPr>
        <p:grpSpPr>
          <a:xfrm>
            <a:off x="4943502" y="465959"/>
            <a:ext cx="2736410" cy="4222433"/>
            <a:chOff x="2112475" y="238125"/>
            <a:chExt cx="3395050" cy="5238750"/>
          </a:xfrm>
        </p:grpSpPr>
        <p:sp>
          <p:nvSpPr>
            <p:cNvPr id="329" name="Google Shape;329;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3"/>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Tablet</a:t>
            </a:r>
            <a:br>
              <a:rPr lang="en" sz="3000">
                <a:latin typeface="Lexend Deca"/>
                <a:ea typeface="Lexend Deca"/>
                <a:cs typeface="Lexend Deca"/>
                <a:sym typeface="Lexend Deca"/>
              </a:rPr>
            </a:br>
            <a:r>
              <a:rPr lang="en" sz="3000">
                <a:latin typeface="Lexend Deca"/>
                <a:ea typeface="Lexend Deca"/>
                <a:cs typeface="Lexend Deca"/>
                <a:sym typeface="Lexend Deca"/>
              </a:rPr>
              <a:t>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39" name="Google Shape;339;p34"/>
          <p:cNvSpPr/>
          <p:nvPr/>
        </p:nvSpPr>
        <p:spPr>
          <a:xfrm>
            <a:off x="4310097" y="1222335"/>
            <a:ext cx="4003200" cy="254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latin typeface="Muli Light"/>
                <a:ea typeface="Muli Light"/>
                <a:cs typeface="Muli Light"/>
                <a:sym typeface="Muli Light"/>
              </a:rPr>
              <a:t>Place your screenshot here</a:t>
            </a:r>
            <a:endParaRPr sz="1000">
              <a:solidFill>
                <a:schemeClr val="lt1"/>
              </a:solidFill>
              <a:latin typeface="Muli Light"/>
              <a:ea typeface="Muli Light"/>
              <a:cs typeface="Muli Light"/>
              <a:sym typeface="Muli Light"/>
            </a:endParaRPr>
          </a:p>
        </p:txBody>
      </p:sp>
      <p:grpSp>
        <p:nvGrpSpPr>
          <p:cNvPr id="340" name="Google Shape;340;p34"/>
          <p:cNvGrpSpPr/>
          <p:nvPr/>
        </p:nvGrpSpPr>
        <p:grpSpPr>
          <a:xfrm>
            <a:off x="3737922" y="1063916"/>
            <a:ext cx="5147174" cy="3015668"/>
            <a:chOff x="1177450" y="241631"/>
            <a:chExt cx="6173152" cy="3616776"/>
          </a:xfrm>
        </p:grpSpPr>
        <p:sp>
          <p:nvSpPr>
            <p:cNvPr id="341" name="Google Shape;341;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45" name="Google Shape;345;p34"/>
          <p:cNvSpPr txBox="1">
            <a:spLocks noGrp="1"/>
          </p:cNvSpPr>
          <p:nvPr>
            <p:ph type="body" idx="4294967295"/>
          </p:nvPr>
        </p:nvSpPr>
        <p:spPr>
          <a:xfrm>
            <a:off x="580550" y="782300"/>
            <a:ext cx="2537700"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 sz="3000">
                <a:latin typeface="Lexend Deca"/>
                <a:ea typeface="Lexend Deca"/>
                <a:cs typeface="Lexend Deca"/>
                <a:sym typeface="Lexend Deca"/>
              </a:rPr>
              <a:t>Desktop project</a:t>
            </a:r>
            <a:endParaRPr sz="3000">
              <a:latin typeface="Lexend Deca"/>
              <a:ea typeface="Lexend Deca"/>
              <a:cs typeface="Lexend Deca"/>
              <a:sym typeface="Lexend Deca"/>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transition>
    <p:fade thruBlk="1"/>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51" name="Google Shape;351;p35"/>
          <p:cNvSpPr txBox="1">
            <a:spLocks noGrp="1"/>
          </p:cNvSpPr>
          <p:nvPr>
            <p:ph type="ctrTitle" idx="4294967295"/>
          </p:nvPr>
        </p:nvSpPr>
        <p:spPr>
          <a:xfrm>
            <a:off x="685800" y="134175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a:t>Thanks!</a:t>
            </a:r>
            <a:endParaRPr sz="7200"/>
          </a:p>
        </p:txBody>
      </p:sp>
      <p:sp>
        <p:nvSpPr>
          <p:cNvPr id="352" name="Google Shape;352;p35"/>
          <p:cNvSpPr txBox="1">
            <a:spLocks noGrp="1"/>
          </p:cNvSpPr>
          <p:nvPr>
            <p:ph type="subTitle" idx="4294967295"/>
          </p:nvPr>
        </p:nvSpPr>
        <p:spPr>
          <a:xfrm>
            <a:off x="685800" y="2302047"/>
            <a:ext cx="3617400" cy="1499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a:latin typeface="Muli"/>
                <a:ea typeface="Muli"/>
                <a:cs typeface="Muli"/>
                <a:sym typeface="Muli"/>
              </a:rPr>
              <a:t>Any questions?</a:t>
            </a:r>
            <a:endParaRPr sz="1800" b="1">
              <a:latin typeface="Muli"/>
              <a:ea typeface="Muli"/>
              <a:cs typeface="Muli"/>
              <a:sym typeface="Muli"/>
            </a:endParaRPr>
          </a:p>
          <a:p>
            <a:pPr marL="0" lvl="0" indent="0" algn="l" rtl="0">
              <a:spcBef>
                <a:spcPts val="600"/>
              </a:spcBef>
              <a:spcAft>
                <a:spcPts val="0"/>
              </a:spcAft>
              <a:buNone/>
            </a:pPr>
            <a:r>
              <a:rPr lang="en" sz="1800"/>
              <a:t>You can find me at:</a:t>
            </a:r>
            <a:endParaRPr sz="1800"/>
          </a:p>
          <a:p>
            <a:pPr marL="0" lvl="0" indent="0" algn="l" rtl="0">
              <a:spcBef>
                <a:spcPts val="600"/>
              </a:spcBef>
              <a:spcAft>
                <a:spcPts val="0"/>
              </a:spcAft>
              <a:buNone/>
            </a:pPr>
            <a:r>
              <a:rPr lang="en" sz="1800"/>
              <a:t>@username</a:t>
            </a:r>
            <a:endParaRPr sz="1800"/>
          </a:p>
          <a:p>
            <a:pPr marL="0" lvl="0" indent="0" algn="l" rtl="0">
              <a:spcBef>
                <a:spcPts val="600"/>
              </a:spcBef>
              <a:spcAft>
                <a:spcPts val="0"/>
              </a:spcAft>
              <a:buNone/>
            </a:pPr>
            <a:r>
              <a:rPr lang="en" sz="1800"/>
              <a:t>user@mail.me</a:t>
            </a:r>
            <a:endParaRPr sz="1800"/>
          </a:p>
        </p:txBody>
      </p:sp>
      <p:pic>
        <p:nvPicPr>
          <p:cNvPr id="353" name="Google Shape;353;p35"/>
          <p:cNvPicPr preferRelativeResize="0"/>
          <p:nvPr/>
        </p:nvPicPr>
        <p:blipFill>
          <a:blip r:embed="rId3">
            <a:alphaModFix/>
            <a:extLst>
              <a:ext uri="{28A0092B-C50C-407E-A947-70E740481C1C}">
                <a14:useLocalDpi xmlns:a14="http://schemas.microsoft.com/office/drawing/2010/main"/>
              </a:ext>
            </a:extLst>
          </a:blip>
          <a:stretch>
            <a:fillRect/>
          </a:stretch>
        </p:blipFill>
        <p:spPr>
          <a:xfrm>
            <a:off x="3924900" y="2681025"/>
            <a:ext cx="3171324" cy="1889775"/>
          </a:xfrm>
          <a:prstGeom prst="rect">
            <a:avLst/>
          </a:prstGeom>
          <a:noFill/>
          <a:ln>
            <a:noFill/>
          </a:ln>
        </p:spPr>
      </p:pic>
      <p:pic>
        <p:nvPicPr>
          <p:cNvPr id="354" name="Google Shape;354;p35"/>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5160014" y="1914980"/>
            <a:ext cx="548700" cy="1597701"/>
          </a:xfrm>
          <a:prstGeom prst="rect">
            <a:avLst/>
          </a:prstGeom>
          <a:noFill/>
          <a:ln>
            <a:noFill/>
          </a:ln>
        </p:spPr>
      </p:pic>
      <p:pic>
        <p:nvPicPr>
          <p:cNvPr id="355" name="Google Shape;355;p35"/>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4946909" y="581600"/>
            <a:ext cx="1279700" cy="1498275"/>
          </a:xfrm>
          <a:prstGeom prst="rect">
            <a:avLst/>
          </a:prstGeom>
          <a:noFill/>
          <a:ln>
            <a:noFill/>
          </a:ln>
        </p:spPr>
      </p:pic>
    </p:spTree>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3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Credits</a:t>
            </a:r>
            <a:endParaRPr/>
          </a:p>
        </p:txBody>
      </p:sp>
      <p:sp>
        <p:nvSpPr>
          <p:cNvPr id="361" name="Google Shape;361;p36"/>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a:p>
            <a:pPr marL="457200" lvl="0" indent="-381000" algn="l" rtl="0">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marL="457200" lvl="0" indent="-381000" algn="l" rtl="0">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362" name="Google Shape;362;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body" idx="4294967295"/>
          </p:nvPr>
        </p:nvSpPr>
        <p:spPr>
          <a:xfrm>
            <a:off x="607148" y="1962614"/>
            <a:ext cx="4315047" cy="1332955"/>
          </a:xfrm>
          <a:prstGeom prst="rect">
            <a:avLst/>
          </a:prstGeom>
        </p:spPr>
        <p:txBody>
          <a:bodyPr spcFirstLastPara="1" wrap="square" lIns="0" tIns="0" rIns="0" bIns="0" anchor="t" anchorCtr="0">
            <a:noAutofit/>
          </a:bodyPr>
          <a:lstStyle/>
          <a:p>
            <a:pPr marL="0" lvl="0" indent="0">
              <a:buNone/>
            </a:pPr>
            <a:r>
              <a:rPr lang="en-US" sz="1400" dirty="0" err="1">
                <a:latin typeface="Arial" panose="020B0604020202020204" pitchFamily="34" charset="0"/>
                <a:cs typeface="Arial" panose="020B0604020202020204" pitchFamily="34" charset="0"/>
              </a:rPr>
              <a:t>FluAI</a:t>
            </a:r>
            <a:r>
              <a:rPr lang="en-US" sz="1400" dirty="0">
                <a:latin typeface="Arial" panose="020B0604020202020204" pitchFamily="34" charset="0"/>
                <a:cs typeface="Arial" panose="020B0604020202020204" pitchFamily="34" charset="0"/>
              </a:rPr>
              <a:t> is a mobile health application that gives the user personal analysis and recommendations for upper airway infections such as flu, which we all frequently encounter. Persons showing signs of illness, fever, cough and so on.</a:t>
            </a:r>
            <a:endParaRPr sz="1400" dirty="0">
              <a:latin typeface="Arial" panose="020B0604020202020204" pitchFamily="34" charset="0"/>
              <a:cs typeface="Arial" panose="020B0604020202020204" pitchFamily="34" charset="0"/>
            </a:endParaRPr>
          </a:p>
        </p:txBody>
      </p:sp>
      <p:sp>
        <p:nvSpPr>
          <p:cNvPr id="315" name="Google Shape;315;p32"/>
          <p:cNvSpPr/>
          <p:nvPr/>
        </p:nvSpPr>
        <p:spPr>
          <a:xfrm>
            <a:off x="53110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lt1"/>
              </a:solidFill>
              <a:latin typeface="Muli Light"/>
              <a:ea typeface="Muli Light"/>
              <a:cs typeface="Muli Light"/>
              <a:sym typeface="Muli Light"/>
            </a:endParaRPr>
          </a:p>
        </p:txBody>
      </p:sp>
      <p:sp>
        <p:nvSpPr>
          <p:cNvPr id="316" name="Google Shape;316;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Resim 9"/>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58117" y="529223"/>
            <a:ext cx="1610058" cy="510350"/>
          </a:xfrm>
          <a:prstGeom prst="rect">
            <a:avLst/>
          </a:prstGeom>
        </p:spPr>
      </p:pic>
      <p:pic>
        <p:nvPicPr>
          <p:cNvPr id="4" name="FluAI UI Screen v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420" t="7112" b="8000"/>
          <a:stretch/>
        </p:blipFill>
        <p:spPr>
          <a:xfrm>
            <a:off x="5547995" y="491123"/>
            <a:ext cx="2029143" cy="4275938"/>
          </a:xfrm>
          <a:prstGeom prst="rect">
            <a:avLst/>
          </a:prstGeom>
        </p:spPr>
      </p:pic>
      <p:grpSp>
        <p:nvGrpSpPr>
          <p:cNvPr id="317" name="Google Shape;317;p32"/>
          <p:cNvGrpSpPr/>
          <p:nvPr/>
        </p:nvGrpSpPr>
        <p:grpSpPr>
          <a:xfrm>
            <a:off x="5516206" y="91440"/>
            <a:ext cx="2103794" cy="4924163"/>
            <a:chOff x="2547150" y="238125"/>
            <a:chExt cx="2525675" cy="5238750"/>
          </a:xfrm>
        </p:grpSpPr>
        <p:sp>
          <p:nvSpPr>
            <p:cNvPr id="318" name="Google Shape;318;p32"/>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2"/>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2"/>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8039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66"/>
        <p:cNvGrpSpPr/>
        <p:nvPr/>
      </p:nvGrpSpPr>
      <p:grpSpPr>
        <a:xfrm>
          <a:off x="0" y="0"/>
          <a:ext cx="0" cy="0"/>
          <a:chOff x="0" y="0"/>
          <a:chExt cx="0" cy="0"/>
        </a:xfrm>
      </p:grpSpPr>
      <p:sp>
        <p:nvSpPr>
          <p:cNvPr id="367" name="Google Shape;367;p37"/>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Presentation design</a:t>
            </a:r>
            <a:endParaRPr/>
          </a:p>
        </p:txBody>
      </p:sp>
      <p:sp>
        <p:nvSpPr>
          <p:cNvPr id="368" name="Google Shape;368;p37"/>
          <p:cNvSpPr txBox="1">
            <a:spLocks noGrp="1"/>
          </p:cNvSpPr>
          <p:nvPr>
            <p:ph type="body" idx="1"/>
          </p:nvPr>
        </p:nvSpPr>
        <p:spPr>
          <a:xfrm>
            <a:off x="580550" y="1200150"/>
            <a:ext cx="6014400" cy="2664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a:t>This presentation uses the following typographies:</a:t>
            </a:r>
            <a:endParaRPr sz="1800"/>
          </a:p>
          <a:p>
            <a:pPr marL="457200" lvl="0" indent="-342900" algn="l" rtl="0">
              <a:lnSpc>
                <a:spcPct val="115000"/>
              </a:lnSpc>
              <a:spcBef>
                <a:spcPts val="600"/>
              </a:spcBef>
              <a:spcAft>
                <a:spcPts val="0"/>
              </a:spcAft>
              <a:buSzPts val="1800"/>
              <a:buChar char="⬡"/>
            </a:pPr>
            <a:r>
              <a:rPr lang="en" sz="1800"/>
              <a:t>Titles: Lexend Deca</a:t>
            </a:r>
            <a:endParaRPr sz="1800"/>
          </a:p>
          <a:p>
            <a:pPr marL="457200" lvl="0" indent="-342900" algn="l" rtl="0">
              <a:lnSpc>
                <a:spcPct val="115000"/>
              </a:lnSpc>
              <a:spcBef>
                <a:spcPts val="0"/>
              </a:spcBef>
              <a:spcAft>
                <a:spcPts val="0"/>
              </a:spcAft>
              <a:buSzPts val="1800"/>
              <a:buChar char="⬡"/>
            </a:pPr>
            <a:r>
              <a:rPr lang="en" sz="1800"/>
              <a:t>Body copy: Muli light</a:t>
            </a:r>
            <a:endParaRPr sz="1800"/>
          </a:p>
          <a:p>
            <a:pPr marL="0" lvl="0" indent="0" algn="l" rtl="0">
              <a:lnSpc>
                <a:spcPct val="115000"/>
              </a:lnSpc>
              <a:spcBef>
                <a:spcPts val="600"/>
              </a:spcBef>
              <a:spcAft>
                <a:spcPts val="0"/>
              </a:spcAft>
              <a:buNone/>
            </a:pPr>
            <a:r>
              <a:rPr lang="en" sz="1800"/>
              <a:t>Download for free at:</a:t>
            </a:r>
            <a:endParaRPr sz="1800"/>
          </a:p>
          <a:p>
            <a:pPr marL="0" lvl="0" indent="0" algn="l" rtl="0">
              <a:lnSpc>
                <a:spcPct val="115000"/>
              </a:lnSpc>
              <a:spcBef>
                <a:spcPts val="600"/>
              </a:spcBef>
              <a:spcAft>
                <a:spcPts val="0"/>
              </a:spcAft>
              <a:buNone/>
            </a:pPr>
            <a:r>
              <a:rPr lang="en" sz="1800" u="sng">
                <a:solidFill>
                  <a:schemeClr val="hlink"/>
                </a:solidFill>
                <a:hlinkClick r:id="rId3"/>
              </a:rPr>
              <a:t>https://www.lexend.com/</a:t>
            </a:r>
            <a:endParaRPr sz="1800"/>
          </a:p>
          <a:p>
            <a:pPr marL="0" lvl="0" indent="0" algn="l" rtl="0">
              <a:lnSpc>
                <a:spcPct val="115000"/>
              </a:lnSpc>
              <a:spcBef>
                <a:spcPts val="600"/>
              </a:spcBef>
              <a:spcAft>
                <a:spcPts val="0"/>
              </a:spcAft>
              <a:buNone/>
            </a:pPr>
            <a:r>
              <a:rPr lang="en" sz="1800" u="sng">
                <a:solidFill>
                  <a:schemeClr val="hlink"/>
                </a:solidFill>
                <a:hlinkClick r:id="rId4"/>
              </a:rPr>
              <a:t>https://www.fontsquirrel.com/fonts/muli</a:t>
            </a:r>
            <a:endParaRPr sz="1800"/>
          </a:p>
          <a:p>
            <a:pPr marL="0" lvl="0" indent="0" algn="l" rtl="0">
              <a:lnSpc>
                <a:spcPct val="115000"/>
              </a:lnSpc>
              <a:spcBef>
                <a:spcPts val="600"/>
              </a:spcBef>
              <a:spcAft>
                <a:spcPts val="0"/>
              </a:spcAft>
              <a:buNone/>
            </a:pPr>
            <a:endParaRPr sz="1800"/>
          </a:p>
        </p:txBody>
      </p:sp>
      <p:sp>
        <p:nvSpPr>
          <p:cNvPr id="369" name="Google Shape;369;p37"/>
          <p:cNvSpPr txBox="1"/>
          <p:nvPr/>
        </p:nvSpPr>
        <p:spPr>
          <a:xfrm>
            <a:off x="580550" y="4171650"/>
            <a:ext cx="6014400" cy="53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sz="1200">
                <a:solidFill>
                  <a:schemeClr val="accent4"/>
                </a:solidFill>
                <a:latin typeface="Muli Light"/>
                <a:ea typeface="Muli Light"/>
                <a:cs typeface="Muli Light"/>
                <a:sym typeface="Muli Light"/>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Muli Light"/>
              <a:ea typeface="Muli Light"/>
              <a:cs typeface="Muli Light"/>
              <a:sym typeface="Muli Light"/>
            </a:endParaRPr>
          </a:p>
          <a:p>
            <a:pPr marL="0" lvl="0" indent="0" algn="l" rtl="0">
              <a:spcBef>
                <a:spcPts val="0"/>
              </a:spcBef>
              <a:spcAft>
                <a:spcPts val="0"/>
              </a:spcAft>
              <a:buClr>
                <a:schemeClr val="dk1"/>
              </a:buClr>
              <a:buSzPts val="1100"/>
              <a:buFont typeface="Arial"/>
              <a:buNone/>
            </a:pPr>
            <a:endParaRPr sz="1200">
              <a:solidFill>
                <a:schemeClr val="accent4"/>
              </a:solidFill>
              <a:latin typeface="Muli Light"/>
              <a:ea typeface="Muli Light"/>
              <a:cs typeface="Muli Light"/>
              <a:sym typeface="Muli Light"/>
            </a:endParaRPr>
          </a:p>
          <a:p>
            <a:pPr marL="0" lvl="0" indent="0" algn="l" rtl="0">
              <a:spcBef>
                <a:spcPts val="0"/>
              </a:spcBef>
              <a:spcAft>
                <a:spcPts val="0"/>
              </a:spcAft>
              <a:buNone/>
            </a:pPr>
            <a:endParaRPr sz="1200">
              <a:solidFill>
                <a:schemeClr val="accent4"/>
              </a:solidFill>
              <a:latin typeface="Muli Light"/>
              <a:ea typeface="Muli Light"/>
              <a:cs typeface="Muli Light"/>
              <a:sym typeface="Muli Light"/>
            </a:endParaRPr>
          </a:p>
        </p:txBody>
      </p:sp>
      <p:sp>
        <p:nvSpPr>
          <p:cNvPr id="370" name="Google Shape;370;p3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74"/>
        <p:cNvGrpSpPr/>
        <p:nvPr/>
      </p:nvGrpSpPr>
      <p:grpSpPr>
        <a:xfrm>
          <a:off x="0" y="0"/>
          <a:ext cx="0" cy="0"/>
          <a:chOff x="0" y="0"/>
          <a:chExt cx="0" cy="0"/>
        </a:xfrm>
      </p:grpSpPr>
      <p:sp>
        <p:nvSpPr>
          <p:cNvPr id="375" name="Google Shape;375;p38"/>
          <p:cNvSpPr txBox="1">
            <a:spLocks noGrp="1"/>
          </p:cNvSpPr>
          <p:nvPr>
            <p:ph type="title" idx="4294967295"/>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Extra resources</a:t>
            </a:r>
            <a:endParaRPr/>
          </a:p>
        </p:txBody>
      </p:sp>
      <p:sp>
        <p:nvSpPr>
          <p:cNvPr id="376" name="Google Shape;376;p3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377" name="Google Shape;377;p38"/>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580550" y="1275361"/>
            <a:ext cx="1842723" cy="1098064"/>
          </a:xfrm>
          <a:prstGeom prst="rect">
            <a:avLst/>
          </a:prstGeom>
          <a:noFill/>
          <a:ln>
            <a:noFill/>
          </a:ln>
        </p:spPr>
      </p:pic>
      <p:pic>
        <p:nvPicPr>
          <p:cNvPr id="378" name="Google Shape;378;p38"/>
          <p:cNvPicPr preferRelativeResize="0"/>
          <p:nvPr/>
        </p:nvPicPr>
        <p:blipFill>
          <a:blip r:embed="rId4">
            <a:alphaModFix/>
            <a:extLst>
              <a:ext uri="{28A0092B-C50C-407E-A947-70E740481C1C}">
                <a14:useLocalDpi xmlns:a14="http://schemas.microsoft.com/office/drawing/2010/main"/>
              </a:ext>
            </a:extLst>
          </a:blip>
          <a:stretch>
            <a:fillRect/>
          </a:stretch>
        </p:blipFill>
        <p:spPr>
          <a:xfrm>
            <a:off x="6040173" y="873088"/>
            <a:ext cx="1217100" cy="1387025"/>
          </a:xfrm>
          <a:prstGeom prst="rect">
            <a:avLst/>
          </a:prstGeom>
          <a:noFill/>
          <a:ln>
            <a:noFill/>
          </a:ln>
        </p:spPr>
      </p:pic>
      <p:pic>
        <p:nvPicPr>
          <p:cNvPr id="379" name="Google Shape;379;p38"/>
          <p:cNvPicPr preferRelativeResize="0"/>
          <p:nvPr/>
        </p:nvPicPr>
        <p:blipFill>
          <a:blip r:embed="rId5">
            <a:alphaModFix/>
            <a:extLst>
              <a:ext uri="{28A0092B-C50C-407E-A947-70E740481C1C}">
                <a14:useLocalDpi xmlns:a14="http://schemas.microsoft.com/office/drawing/2010/main"/>
              </a:ext>
            </a:extLst>
          </a:blip>
          <a:stretch>
            <a:fillRect/>
          </a:stretch>
        </p:blipFill>
        <p:spPr>
          <a:xfrm>
            <a:off x="7519307" y="1157509"/>
            <a:ext cx="1099836" cy="1102608"/>
          </a:xfrm>
          <a:prstGeom prst="rect">
            <a:avLst/>
          </a:prstGeom>
          <a:noFill/>
          <a:ln>
            <a:noFill/>
          </a:ln>
        </p:spPr>
      </p:pic>
      <p:pic>
        <p:nvPicPr>
          <p:cNvPr id="380" name="Google Shape;380;p38"/>
          <p:cNvPicPr preferRelativeResize="0"/>
          <p:nvPr/>
        </p:nvPicPr>
        <p:blipFill>
          <a:blip r:embed="rId6">
            <a:alphaModFix/>
            <a:extLst>
              <a:ext uri="{28A0092B-C50C-407E-A947-70E740481C1C}">
                <a14:useLocalDpi xmlns:a14="http://schemas.microsoft.com/office/drawing/2010/main"/>
              </a:ext>
            </a:extLst>
          </a:blip>
          <a:stretch>
            <a:fillRect/>
          </a:stretch>
        </p:blipFill>
        <p:spPr>
          <a:xfrm>
            <a:off x="5214461" y="3853744"/>
            <a:ext cx="282577" cy="822801"/>
          </a:xfrm>
          <a:prstGeom prst="rect">
            <a:avLst/>
          </a:prstGeom>
          <a:noFill/>
          <a:ln>
            <a:noFill/>
          </a:ln>
        </p:spPr>
      </p:pic>
      <p:pic>
        <p:nvPicPr>
          <p:cNvPr id="381" name="Google Shape;381;p38"/>
          <p:cNvPicPr preferRelativeResize="0"/>
          <p:nvPr/>
        </p:nvPicPr>
        <p:blipFill>
          <a:blip r:embed="rId7">
            <a:alphaModFix/>
            <a:extLst>
              <a:ext uri="{28A0092B-C50C-407E-A947-70E740481C1C}">
                <a14:useLocalDpi xmlns:a14="http://schemas.microsoft.com/office/drawing/2010/main"/>
              </a:ext>
            </a:extLst>
          </a:blip>
          <a:stretch>
            <a:fillRect/>
          </a:stretch>
        </p:blipFill>
        <p:spPr>
          <a:xfrm>
            <a:off x="1917139" y="2651387"/>
            <a:ext cx="1717628" cy="897601"/>
          </a:xfrm>
          <a:prstGeom prst="rect">
            <a:avLst/>
          </a:prstGeom>
          <a:noFill/>
          <a:ln>
            <a:noFill/>
          </a:ln>
        </p:spPr>
      </p:pic>
      <p:pic>
        <p:nvPicPr>
          <p:cNvPr id="382" name="Google Shape;382;p38"/>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2685307" y="1301161"/>
            <a:ext cx="1520655" cy="911450"/>
          </a:xfrm>
          <a:prstGeom prst="rect">
            <a:avLst/>
          </a:prstGeom>
          <a:noFill/>
          <a:ln>
            <a:noFill/>
          </a:ln>
        </p:spPr>
      </p:pic>
      <p:pic>
        <p:nvPicPr>
          <p:cNvPr id="383" name="Google Shape;383;p38"/>
          <p:cNvPicPr preferRelativeResize="0"/>
          <p:nvPr/>
        </p:nvPicPr>
        <p:blipFill>
          <a:blip r:embed="rId9">
            <a:alphaModFix/>
            <a:extLst>
              <a:ext uri="{28A0092B-C50C-407E-A947-70E740481C1C}">
                <a14:useLocalDpi xmlns:a14="http://schemas.microsoft.com/office/drawing/2010/main"/>
              </a:ext>
            </a:extLst>
          </a:blip>
          <a:stretch>
            <a:fillRect/>
          </a:stretch>
        </p:blipFill>
        <p:spPr>
          <a:xfrm>
            <a:off x="5082183" y="2756662"/>
            <a:ext cx="493125" cy="687052"/>
          </a:xfrm>
          <a:prstGeom prst="rect">
            <a:avLst/>
          </a:prstGeom>
          <a:noFill/>
          <a:ln>
            <a:noFill/>
          </a:ln>
        </p:spPr>
      </p:pic>
      <p:pic>
        <p:nvPicPr>
          <p:cNvPr id="384" name="Google Shape;384;p38"/>
          <p:cNvPicPr preferRelativeResize="0"/>
          <p:nvPr/>
        </p:nvPicPr>
        <p:blipFill>
          <a:blip r:embed="rId10">
            <a:alphaModFix/>
            <a:extLst>
              <a:ext uri="{28A0092B-C50C-407E-A947-70E740481C1C}">
                <a14:useLocalDpi xmlns:a14="http://schemas.microsoft.com/office/drawing/2010/main"/>
              </a:ext>
            </a:extLst>
          </a:blip>
          <a:stretch>
            <a:fillRect/>
          </a:stretch>
        </p:blipFill>
        <p:spPr>
          <a:xfrm>
            <a:off x="4467996" y="1328175"/>
            <a:ext cx="1310142" cy="857400"/>
          </a:xfrm>
          <a:prstGeom prst="rect">
            <a:avLst/>
          </a:prstGeom>
          <a:noFill/>
          <a:ln>
            <a:noFill/>
          </a:ln>
        </p:spPr>
      </p:pic>
      <p:pic>
        <p:nvPicPr>
          <p:cNvPr id="385" name="Google Shape;385;p38"/>
          <p:cNvPicPr preferRelativeResize="0"/>
          <p:nvPr/>
        </p:nvPicPr>
        <p:blipFill>
          <a:blip r:embed="rId11">
            <a:alphaModFix/>
            <a:extLst>
              <a:ext uri="{28A0092B-C50C-407E-A947-70E740481C1C}">
                <a14:useLocalDpi xmlns:a14="http://schemas.microsoft.com/office/drawing/2010/main"/>
              </a:ext>
            </a:extLst>
          </a:blip>
          <a:stretch>
            <a:fillRect/>
          </a:stretch>
        </p:blipFill>
        <p:spPr>
          <a:xfrm>
            <a:off x="4021875" y="2712336"/>
            <a:ext cx="673199" cy="775704"/>
          </a:xfrm>
          <a:prstGeom prst="rect">
            <a:avLst/>
          </a:prstGeom>
          <a:noFill/>
          <a:ln>
            <a:noFill/>
          </a:ln>
        </p:spPr>
      </p:pic>
      <p:pic>
        <p:nvPicPr>
          <p:cNvPr id="386" name="Google Shape;386;p38"/>
          <p:cNvPicPr preferRelativeResize="0"/>
          <p:nvPr/>
        </p:nvPicPr>
        <p:blipFill>
          <a:blip r:embed="rId12">
            <a:alphaModFix/>
            <a:extLst>
              <a:ext uri="{28A0092B-C50C-407E-A947-70E740481C1C}">
                <a14:useLocalDpi xmlns:a14="http://schemas.microsoft.com/office/drawing/2010/main"/>
              </a:ext>
            </a:extLst>
          </a:blip>
          <a:stretch>
            <a:fillRect/>
          </a:stretch>
        </p:blipFill>
        <p:spPr>
          <a:xfrm>
            <a:off x="5962416" y="2539187"/>
            <a:ext cx="1019495" cy="1122001"/>
          </a:xfrm>
          <a:prstGeom prst="rect">
            <a:avLst/>
          </a:prstGeom>
          <a:noFill/>
          <a:ln>
            <a:noFill/>
          </a:ln>
        </p:spPr>
      </p:pic>
      <p:pic>
        <p:nvPicPr>
          <p:cNvPr id="387" name="Google Shape;387;p38"/>
          <p:cNvPicPr preferRelativeResize="0"/>
          <p:nvPr/>
        </p:nvPicPr>
        <p:blipFill>
          <a:blip r:embed="rId13">
            <a:alphaModFix/>
            <a:extLst>
              <a:ext uri="{28A0092B-C50C-407E-A947-70E740481C1C}">
                <a14:useLocalDpi xmlns:a14="http://schemas.microsoft.com/office/drawing/2010/main"/>
              </a:ext>
            </a:extLst>
          </a:blip>
          <a:stretch>
            <a:fillRect/>
          </a:stretch>
        </p:blipFill>
        <p:spPr>
          <a:xfrm>
            <a:off x="661520" y="3809418"/>
            <a:ext cx="831110" cy="911453"/>
          </a:xfrm>
          <a:prstGeom prst="rect">
            <a:avLst/>
          </a:prstGeom>
          <a:noFill/>
          <a:ln>
            <a:noFill/>
          </a:ln>
        </p:spPr>
      </p:pic>
      <p:pic>
        <p:nvPicPr>
          <p:cNvPr id="388" name="Google Shape;388;p38"/>
          <p:cNvPicPr preferRelativeResize="0"/>
          <p:nvPr/>
        </p:nvPicPr>
        <p:blipFill>
          <a:blip r:embed="rId14">
            <a:alphaModFix/>
            <a:extLst>
              <a:ext uri="{28A0092B-C50C-407E-A947-70E740481C1C}">
                <a14:useLocalDpi xmlns:a14="http://schemas.microsoft.com/office/drawing/2010/main"/>
              </a:ext>
            </a:extLst>
          </a:blip>
          <a:stretch>
            <a:fillRect/>
          </a:stretch>
        </p:blipFill>
        <p:spPr>
          <a:xfrm>
            <a:off x="1824689" y="3809418"/>
            <a:ext cx="836651" cy="911453"/>
          </a:xfrm>
          <a:prstGeom prst="rect">
            <a:avLst/>
          </a:prstGeom>
          <a:noFill/>
          <a:ln>
            <a:noFill/>
          </a:ln>
        </p:spPr>
      </p:pic>
      <p:pic>
        <p:nvPicPr>
          <p:cNvPr id="389" name="Google Shape;389;p38"/>
          <p:cNvPicPr preferRelativeResize="0"/>
          <p:nvPr/>
        </p:nvPicPr>
        <p:blipFill>
          <a:blip r:embed="rId15">
            <a:alphaModFix/>
            <a:extLst>
              <a:ext uri="{28A0092B-C50C-407E-A947-70E740481C1C}">
                <a14:useLocalDpi xmlns:a14="http://schemas.microsoft.com/office/drawing/2010/main"/>
              </a:ext>
            </a:extLst>
          </a:blip>
          <a:stretch>
            <a:fillRect/>
          </a:stretch>
        </p:blipFill>
        <p:spPr>
          <a:xfrm>
            <a:off x="4103930" y="3809418"/>
            <a:ext cx="778473" cy="911453"/>
          </a:xfrm>
          <a:prstGeom prst="rect">
            <a:avLst/>
          </a:prstGeom>
          <a:noFill/>
          <a:ln>
            <a:noFill/>
          </a:ln>
        </p:spPr>
      </p:pic>
      <p:pic>
        <p:nvPicPr>
          <p:cNvPr id="390" name="Google Shape;390;p38"/>
          <p:cNvPicPr preferRelativeResize="0"/>
          <p:nvPr/>
        </p:nvPicPr>
        <p:blipFill>
          <a:blip r:embed="rId16">
            <a:alphaModFix/>
            <a:extLst>
              <a:ext uri="{28A0092B-C50C-407E-A947-70E740481C1C}">
                <a14:useLocalDpi xmlns:a14="http://schemas.microsoft.com/office/drawing/2010/main"/>
              </a:ext>
            </a:extLst>
          </a:blip>
          <a:stretch>
            <a:fillRect/>
          </a:stretch>
        </p:blipFill>
        <p:spPr>
          <a:xfrm>
            <a:off x="2993398" y="3809418"/>
            <a:ext cx="778473" cy="911453"/>
          </a:xfrm>
          <a:prstGeom prst="rect">
            <a:avLst/>
          </a:prstGeom>
          <a:noFill/>
          <a:ln>
            <a:noFill/>
          </a:ln>
        </p:spPr>
      </p:pic>
      <p:pic>
        <p:nvPicPr>
          <p:cNvPr id="391" name="Google Shape;391;p38"/>
          <p:cNvPicPr preferRelativeResize="0"/>
          <p:nvPr/>
        </p:nvPicPr>
        <p:blipFill>
          <a:blip r:embed="rId17">
            <a:alphaModFix/>
            <a:extLst>
              <a:ext uri="{28A0092B-C50C-407E-A947-70E740481C1C}">
                <a14:useLocalDpi xmlns:a14="http://schemas.microsoft.com/office/drawing/2010/main"/>
              </a:ext>
            </a:extLst>
          </a:blip>
          <a:stretch>
            <a:fillRect/>
          </a:stretch>
        </p:blipFill>
        <p:spPr>
          <a:xfrm>
            <a:off x="6131407" y="4046291"/>
            <a:ext cx="681510" cy="437719"/>
          </a:xfrm>
          <a:prstGeom prst="rect">
            <a:avLst/>
          </a:prstGeom>
          <a:noFill/>
          <a:ln>
            <a:noFill/>
          </a:ln>
        </p:spPr>
      </p:pic>
      <p:pic>
        <p:nvPicPr>
          <p:cNvPr id="392" name="Google Shape;392;p38"/>
          <p:cNvPicPr preferRelativeResize="0"/>
          <p:nvPr/>
        </p:nvPicPr>
        <p:blipFill>
          <a:blip r:embed="rId18">
            <a:alphaModFix/>
            <a:extLst>
              <a:ext uri="{28A0092B-C50C-407E-A947-70E740481C1C}">
                <a14:useLocalDpi xmlns:a14="http://schemas.microsoft.com/office/drawing/2010/main"/>
              </a:ext>
            </a:extLst>
          </a:blip>
          <a:stretch>
            <a:fillRect/>
          </a:stretch>
        </p:blipFill>
        <p:spPr>
          <a:xfrm>
            <a:off x="624120" y="2708180"/>
            <a:ext cx="905910" cy="784015"/>
          </a:xfrm>
          <a:prstGeom prst="rect">
            <a:avLst/>
          </a:prstGeom>
          <a:noFill/>
          <a:ln>
            <a:noFill/>
          </a:ln>
        </p:spPr>
      </p:pic>
    </p:spTree>
  </p:cSld>
  <p:clrMapOvr>
    <a:masterClrMapping/>
  </p:clrMapOvr>
  <p:transition>
    <p:fade thruBlk="1"/>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96"/>
        <p:cNvGrpSpPr/>
        <p:nvPr/>
      </p:nvGrpSpPr>
      <p:grpSpPr>
        <a:xfrm>
          <a:off x="0" y="0"/>
          <a:ext cx="0" cy="0"/>
          <a:chOff x="0" y="0"/>
          <a:chExt cx="0" cy="0"/>
        </a:xfrm>
      </p:grpSpPr>
      <p:sp>
        <p:nvSpPr>
          <p:cNvPr id="397" name="Google Shape;397;p39"/>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398" name="Google Shape;398;p39"/>
          <p:cNvGrpSpPr/>
          <p:nvPr/>
        </p:nvGrpSpPr>
        <p:grpSpPr>
          <a:xfrm>
            <a:off x="358968" y="342338"/>
            <a:ext cx="347107" cy="438984"/>
            <a:chOff x="584925" y="238125"/>
            <a:chExt cx="415200" cy="525100"/>
          </a:xfrm>
        </p:grpSpPr>
        <p:sp>
          <p:nvSpPr>
            <p:cNvPr id="399" name="Google Shape;399;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9"/>
          <p:cNvGrpSpPr/>
          <p:nvPr/>
        </p:nvGrpSpPr>
        <p:grpSpPr>
          <a:xfrm>
            <a:off x="910227" y="406125"/>
            <a:ext cx="371623" cy="309362"/>
            <a:chOff x="1244325" y="314425"/>
            <a:chExt cx="444525" cy="370050"/>
          </a:xfrm>
        </p:grpSpPr>
        <p:sp>
          <p:nvSpPr>
            <p:cNvPr id="406" name="Google Shape;406;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9"/>
          <p:cNvGrpSpPr/>
          <p:nvPr/>
        </p:nvGrpSpPr>
        <p:grpSpPr>
          <a:xfrm>
            <a:off x="1481925" y="404599"/>
            <a:ext cx="355300" cy="312413"/>
            <a:chOff x="1928175" y="312600"/>
            <a:chExt cx="425000" cy="373700"/>
          </a:xfrm>
        </p:grpSpPr>
        <p:sp>
          <p:nvSpPr>
            <p:cNvPr id="409" name="Google Shape;409;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39"/>
          <p:cNvSpPr/>
          <p:nvPr/>
        </p:nvSpPr>
        <p:spPr>
          <a:xfrm>
            <a:off x="2077702" y="393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2661148" y="394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9"/>
          <p:cNvGrpSpPr/>
          <p:nvPr/>
        </p:nvGrpSpPr>
        <p:grpSpPr>
          <a:xfrm>
            <a:off x="3145963" y="388276"/>
            <a:ext cx="408386" cy="345080"/>
            <a:chOff x="3918650" y="293075"/>
            <a:chExt cx="488500" cy="412775"/>
          </a:xfrm>
        </p:grpSpPr>
        <p:sp>
          <p:nvSpPr>
            <p:cNvPr id="414" name="Google Shape;414;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9"/>
          <p:cNvGrpSpPr/>
          <p:nvPr/>
        </p:nvGrpSpPr>
        <p:grpSpPr>
          <a:xfrm>
            <a:off x="3745730" y="362235"/>
            <a:ext cx="335905" cy="397142"/>
            <a:chOff x="4636075" y="261925"/>
            <a:chExt cx="401800" cy="475050"/>
          </a:xfrm>
        </p:grpSpPr>
        <p:sp>
          <p:nvSpPr>
            <p:cNvPr id="418" name="Google Shape;418;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9"/>
          <p:cNvSpPr/>
          <p:nvPr/>
        </p:nvSpPr>
        <p:spPr>
          <a:xfrm>
            <a:off x="4284931" y="392863"/>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9"/>
          <p:cNvGrpSpPr/>
          <p:nvPr/>
        </p:nvGrpSpPr>
        <p:grpSpPr>
          <a:xfrm>
            <a:off x="4872282" y="395424"/>
            <a:ext cx="336908" cy="330262"/>
            <a:chOff x="5983625" y="301625"/>
            <a:chExt cx="403000" cy="395050"/>
          </a:xfrm>
        </p:grpSpPr>
        <p:sp>
          <p:nvSpPr>
            <p:cNvPr id="424" name="Google Shape;424;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9"/>
          <p:cNvGrpSpPr/>
          <p:nvPr/>
        </p:nvGrpSpPr>
        <p:grpSpPr>
          <a:xfrm>
            <a:off x="5438358" y="392853"/>
            <a:ext cx="331808" cy="331307"/>
            <a:chOff x="6660750" y="298550"/>
            <a:chExt cx="396900" cy="396300"/>
          </a:xfrm>
        </p:grpSpPr>
        <p:sp>
          <p:nvSpPr>
            <p:cNvPr id="445" name="Google Shape;445;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39"/>
          <p:cNvGrpSpPr/>
          <p:nvPr/>
        </p:nvGrpSpPr>
        <p:grpSpPr>
          <a:xfrm>
            <a:off x="358968" y="914538"/>
            <a:ext cx="347107" cy="420111"/>
            <a:chOff x="584925" y="922575"/>
            <a:chExt cx="415200" cy="502525"/>
          </a:xfrm>
        </p:grpSpPr>
        <p:sp>
          <p:nvSpPr>
            <p:cNvPr id="448" name="Google Shape;448;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9"/>
          <p:cNvGrpSpPr/>
          <p:nvPr/>
        </p:nvGrpSpPr>
        <p:grpSpPr>
          <a:xfrm>
            <a:off x="912275" y="904841"/>
            <a:ext cx="367547" cy="437980"/>
            <a:chOff x="1246775" y="910975"/>
            <a:chExt cx="439650" cy="523900"/>
          </a:xfrm>
        </p:grpSpPr>
        <p:sp>
          <p:nvSpPr>
            <p:cNvPr id="452" name="Google Shape;452;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39"/>
          <p:cNvGrpSpPr/>
          <p:nvPr/>
        </p:nvGrpSpPr>
        <p:grpSpPr>
          <a:xfrm>
            <a:off x="1480400" y="975274"/>
            <a:ext cx="358351" cy="298118"/>
            <a:chOff x="1926350" y="995225"/>
            <a:chExt cx="428650" cy="356600"/>
          </a:xfrm>
        </p:grpSpPr>
        <p:sp>
          <p:nvSpPr>
            <p:cNvPr id="456" name="Google Shape;456;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 name="Google Shape;460;p39"/>
          <p:cNvSpPr/>
          <p:nvPr/>
        </p:nvSpPr>
        <p:spPr>
          <a:xfrm>
            <a:off x="2048085" y="950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2612156" y="967656"/>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3180804" y="970206"/>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755576" y="973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 name="Google Shape;464;p39"/>
          <p:cNvGrpSpPr/>
          <p:nvPr/>
        </p:nvGrpSpPr>
        <p:grpSpPr>
          <a:xfrm>
            <a:off x="4302631" y="952827"/>
            <a:ext cx="349155" cy="349657"/>
            <a:chOff x="5302225" y="968375"/>
            <a:chExt cx="417650" cy="418250"/>
          </a:xfrm>
        </p:grpSpPr>
        <p:sp>
          <p:nvSpPr>
            <p:cNvPr id="465" name="Google Shape;465;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39"/>
          <p:cNvGrpSpPr/>
          <p:nvPr/>
        </p:nvGrpSpPr>
        <p:grpSpPr>
          <a:xfrm>
            <a:off x="4824295" y="913514"/>
            <a:ext cx="432881" cy="421637"/>
            <a:chOff x="5926225" y="921350"/>
            <a:chExt cx="517800" cy="504350"/>
          </a:xfrm>
        </p:grpSpPr>
        <p:sp>
          <p:nvSpPr>
            <p:cNvPr id="468" name="Google Shape;46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9"/>
          <p:cNvGrpSpPr/>
          <p:nvPr/>
        </p:nvGrpSpPr>
        <p:grpSpPr>
          <a:xfrm>
            <a:off x="5402118" y="921686"/>
            <a:ext cx="404290" cy="405314"/>
            <a:chOff x="6617400" y="931125"/>
            <a:chExt cx="483600" cy="484825"/>
          </a:xfrm>
        </p:grpSpPr>
        <p:sp>
          <p:nvSpPr>
            <p:cNvPr id="471" name="Google Shape;471;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 name="Google Shape;473;p39"/>
          <p:cNvGrpSpPr/>
          <p:nvPr/>
        </p:nvGrpSpPr>
        <p:grpSpPr>
          <a:xfrm>
            <a:off x="337525" y="1551048"/>
            <a:ext cx="389994" cy="273623"/>
            <a:chOff x="559275" y="1683950"/>
            <a:chExt cx="466500" cy="327300"/>
          </a:xfrm>
        </p:grpSpPr>
        <p:sp>
          <p:nvSpPr>
            <p:cNvPr id="474" name="Google Shape;474;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9"/>
          <p:cNvGrpSpPr/>
          <p:nvPr/>
        </p:nvGrpSpPr>
        <p:grpSpPr>
          <a:xfrm>
            <a:off x="901052" y="1496958"/>
            <a:ext cx="389994" cy="381822"/>
            <a:chOff x="1233350" y="1619250"/>
            <a:chExt cx="466500" cy="456725"/>
          </a:xfrm>
        </p:grpSpPr>
        <p:sp>
          <p:nvSpPr>
            <p:cNvPr id="477" name="Google Shape;477;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9"/>
          <p:cNvGrpSpPr/>
          <p:nvPr/>
        </p:nvGrpSpPr>
        <p:grpSpPr>
          <a:xfrm>
            <a:off x="1476826" y="1505109"/>
            <a:ext cx="365499" cy="365499"/>
            <a:chOff x="1922075" y="1629000"/>
            <a:chExt cx="437200" cy="437200"/>
          </a:xfrm>
        </p:grpSpPr>
        <p:sp>
          <p:nvSpPr>
            <p:cNvPr id="482" name="Google Shape;482;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39"/>
          <p:cNvGrpSpPr/>
          <p:nvPr/>
        </p:nvGrpSpPr>
        <p:grpSpPr>
          <a:xfrm>
            <a:off x="2038827" y="1503584"/>
            <a:ext cx="368551" cy="368551"/>
            <a:chOff x="2594325" y="1627175"/>
            <a:chExt cx="440850" cy="440850"/>
          </a:xfrm>
        </p:grpSpPr>
        <p:sp>
          <p:nvSpPr>
            <p:cNvPr id="485" name="Google Shape;485;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 name="Google Shape;488;p39"/>
          <p:cNvSpPr/>
          <p:nvPr/>
        </p:nvSpPr>
        <p:spPr>
          <a:xfrm>
            <a:off x="2618782" y="1519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 name="Google Shape;489;p39"/>
          <p:cNvGrpSpPr/>
          <p:nvPr/>
        </p:nvGrpSpPr>
        <p:grpSpPr>
          <a:xfrm>
            <a:off x="3200595" y="1476017"/>
            <a:ext cx="299121" cy="423685"/>
            <a:chOff x="3984000" y="1594200"/>
            <a:chExt cx="357800" cy="506800"/>
          </a:xfrm>
        </p:grpSpPr>
        <p:sp>
          <p:nvSpPr>
            <p:cNvPr id="490" name="Google Shape;490;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39"/>
          <p:cNvGrpSpPr/>
          <p:nvPr/>
        </p:nvGrpSpPr>
        <p:grpSpPr>
          <a:xfrm>
            <a:off x="3716637" y="1566869"/>
            <a:ext cx="394090" cy="241980"/>
            <a:chOff x="4601275" y="1702875"/>
            <a:chExt cx="471400" cy="289450"/>
          </a:xfrm>
        </p:grpSpPr>
        <p:sp>
          <p:nvSpPr>
            <p:cNvPr id="493" name="Google Shape;493;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9"/>
          <p:cNvGrpSpPr/>
          <p:nvPr/>
        </p:nvGrpSpPr>
        <p:grpSpPr>
          <a:xfrm>
            <a:off x="4299057" y="1507659"/>
            <a:ext cx="356303" cy="360400"/>
            <a:chOff x="5297950" y="1632050"/>
            <a:chExt cx="426200" cy="431100"/>
          </a:xfrm>
        </p:grpSpPr>
        <p:sp>
          <p:nvSpPr>
            <p:cNvPr id="499" name="Google Shape;499;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39"/>
          <p:cNvGrpSpPr/>
          <p:nvPr/>
        </p:nvGrpSpPr>
        <p:grpSpPr>
          <a:xfrm>
            <a:off x="4861560" y="1496958"/>
            <a:ext cx="358351" cy="381822"/>
            <a:chOff x="5970800" y="1619250"/>
            <a:chExt cx="428650" cy="456725"/>
          </a:xfrm>
        </p:grpSpPr>
        <p:sp>
          <p:nvSpPr>
            <p:cNvPr id="502" name="Google Shape;502;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9"/>
          <p:cNvGrpSpPr/>
          <p:nvPr/>
        </p:nvGrpSpPr>
        <p:grpSpPr>
          <a:xfrm>
            <a:off x="5408764" y="1492360"/>
            <a:ext cx="401719" cy="366502"/>
            <a:chOff x="6625350" y="1613750"/>
            <a:chExt cx="480525" cy="438400"/>
          </a:xfrm>
        </p:grpSpPr>
        <p:sp>
          <p:nvSpPr>
            <p:cNvPr id="508" name="Google Shape;508;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9"/>
          <p:cNvGrpSpPr/>
          <p:nvPr/>
        </p:nvGrpSpPr>
        <p:grpSpPr>
          <a:xfrm>
            <a:off x="380913" y="2088554"/>
            <a:ext cx="303217" cy="325685"/>
            <a:chOff x="611175" y="2326900"/>
            <a:chExt cx="362700" cy="389575"/>
          </a:xfrm>
        </p:grpSpPr>
        <p:sp>
          <p:nvSpPr>
            <p:cNvPr id="514" name="Google Shape;514;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39"/>
          <p:cNvSpPr/>
          <p:nvPr/>
        </p:nvSpPr>
        <p:spPr>
          <a:xfrm>
            <a:off x="936309"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1499857"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2063406" y="2091681"/>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9"/>
          <p:cNvGrpSpPr/>
          <p:nvPr/>
        </p:nvGrpSpPr>
        <p:grpSpPr>
          <a:xfrm>
            <a:off x="2701378" y="2036492"/>
            <a:ext cx="170502" cy="425733"/>
            <a:chOff x="3386850" y="2264625"/>
            <a:chExt cx="203950" cy="509250"/>
          </a:xfrm>
        </p:grpSpPr>
        <p:sp>
          <p:nvSpPr>
            <p:cNvPr id="522" name="Google Shape;52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39"/>
          <p:cNvGrpSpPr/>
          <p:nvPr/>
        </p:nvGrpSpPr>
        <p:grpSpPr>
          <a:xfrm>
            <a:off x="3843751" y="2090602"/>
            <a:ext cx="139863" cy="317513"/>
            <a:chOff x="4753325" y="2329350"/>
            <a:chExt cx="167300" cy="379800"/>
          </a:xfrm>
        </p:grpSpPr>
        <p:sp>
          <p:nvSpPr>
            <p:cNvPr id="525"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39"/>
          <p:cNvGrpSpPr/>
          <p:nvPr/>
        </p:nvGrpSpPr>
        <p:grpSpPr>
          <a:xfrm>
            <a:off x="3277654" y="2038519"/>
            <a:ext cx="145004" cy="421658"/>
            <a:chOff x="4076175" y="2267050"/>
            <a:chExt cx="173450" cy="504375"/>
          </a:xfrm>
        </p:grpSpPr>
        <p:sp>
          <p:nvSpPr>
            <p:cNvPr id="528" name="Google Shape;528;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39"/>
          <p:cNvSpPr/>
          <p:nvPr/>
        </p:nvSpPr>
        <p:spPr>
          <a:xfrm>
            <a:off x="4317599" y="2083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9"/>
          <p:cNvGrpSpPr/>
          <p:nvPr/>
        </p:nvGrpSpPr>
        <p:grpSpPr>
          <a:xfrm>
            <a:off x="4865134" y="2089056"/>
            <a:ext cx="351204" cy="324661"/>
            <a:chOff x="5975075" y="2327500"/>
            <a:chExt cx="420100" cy="388350"/>
          </a:xfrm>
        </p:grpSpPr>
        <p:sp>
          <p:nvSpPr>
            <p:cNvPr id="532" name="Google Shape;532;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 name="Google Shape;534;p39"/>
          <p:cNvGrpSpPr/>
          <p:nvPr/>
        </p:nvGrpSpPr>
        <p:grpSpPr>
          <a:xfrm>
            <a:off x="5496544" y="2079358"/>
            <a:ext cx="215437" cy="351204"/>
            <a:chOff x="6730350" y="2315900"/>
            <a:chExt cx="257700" cy="420100"/>
          </a:xfrm>
        </p:grpSpPr>
        <p:sp>
          <p:nvSpPr>
            <p:cNvPr id="535" name="Google Shape;535;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9"/>
          <p:cNvGrpSpPr/>
          <p:nvPr/>
        </p:nvGrpSpPr>
        <p:grpSpPr>
          <a:xfrm>
            <a:off x="477889" y="2615840"/>
            <a:ext cx="109265" cy="398166"/>
            <a:chOff x="727175" y="2957625"/>
            <a:chExt cx="130700" cy="476275"/>
          </a:xfrm>
        </p:grpSpPr>
        <p:sp>
          <p:nvSpPr>
            <p:cNvPr id="541" name="Google Shape;541;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3" name="Google Shape;543;p39"/>
          <p:cNvSpPr/>
          <p:nvPr/>
        </p:nvSpPr>
        <p:spPr>
          <a:xfrm>
            <a:off x="1492208" y="2600114"/>
            <a:ext cx="334860" cy="429809"/>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972049" y="2600114"/>
            <a:ext cx="248083" cy="429809"/>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9"/>
          <p:cNvGrpSpPr/>
          <p:nvPr/>
        </p:nvGrpSpPr>
        <p:grpSpPr>
          <a:xfrm>
            <a:off x="2029631" y="2628589"/>
            <a:ext cx="386943" cy="372647"/>
            <a:chOff x="2583325" y="2972875"/>
            <a:chExt cx="462850" cy="445750"/>
          </a:xfrm>
        </p:grpSpPr>
        <p:sp>
          <p:nvSpPr>
            <p:cNvPr id="546" name="Google Shape;546;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 name="Google Shape;548;p39"/>
          <p:cNvGrpSpPr/>
          <p:nvPr/>
        </p:nvGrpSpPr>
        <p:grpSpPr>
          <a:xfrm>
            <a:off x="2579886" y="2684246"/>
            <a:ext cx="413486" cy="261355"/>
            <a:chOff x="3241525" y="3039450"/>
            <a:chExt cx="494600" cy="312625"/>
          </a:xfrm>
        </p:grpSpPr>
        <p:sp>
          <p:nvSpPr>
            <p:cNvPr id="549" name="Google Shape;549;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 name="Google Shape;551;p39"/>
          <p:cNvSpPr/>
          <p:nvPr/>
        </p:nvSpPr>
        <p:spPr>
          <a:xfrm>
            <a:off x="3736180" y="2637380"/>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 name="Google Shape;552;p39"/>
          <p:cNvGrpSpPr/>
          <p:nvPr/>
        </p:nvGrpSpPr>
        <p:grpSpPr>
          <a:xfrm>
            <a:off x="4263318" y="2656679"/>
            <a:ext cx="427781" cy="316489"/>
            <a:chOff x="5255200" y="3006475"/>
            <a:chExt cx="511700" cy="378575"/>
          </a:xfrm>
        </p:grpSpPr>
        <p:sp>
          <p:nvSpPr>
            <p:cNvPr id="553" name="Google Shape;553;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9"/>
          <p:cNvGrpSpPr/>
          <p:nvPr/>
        </p:nvGrpSpPr>
        <p:grpSpPr>
          <a:xfrm>
            <a:off x="3177104" y="2638308"/>
            <a:ext cx="346104" cy="353231"/>
            <a:chOff x="3955900" y="2984500"/>
            <a:chExt cx="414000" cy="422525"/>
          </a:xfrm>
        </p:grpSpPr>
        <p:sp>
          <p:nvSpPr>
            <p:cNvPr id="556" name="Google Shape;556;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9"/>
          <p:cNvSpPr/>
          <p:nvPr/>
        </p:nvSpPr>
        <p:spPr>
          <a:xfrm>
            <a:off x="341117" y="3226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4906165" y="2621036"/>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9"/>
          <p:cNvGrpSpPr/>
          <p:nvPr/>
        </p:nvGrpSpPr>
        <p:grpSpPr>
          <a:xfrm>
            <a:off x="5472049" y="2633187"/>
            <a:ext cx="264427" cy="375719"/>
            <a:chOff x="6701050" y="2978375"/>
            <a:chExt cx="316300" cy="449425"/>
          </a:xfrm>
        </p:grpSpPr>
        <p:sp>
          <p:nvSpPr>
            <p:cNvPr id="562" name="Google Shape;562;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9"/>
          <p:cNvGrpSpPr/>
          <p:nvPr/>
        </p:nvGrpSpPr>
        <p:grpSpPr>
          <a:xfrm>
            <a:off x="907677" y="3251848"/>
            <a:ext cx="376743" cy="253204"/>
            <a:chOff x="1241275" y="3718400"/>
            <a:chExt cx="450650" cy="302875"/>
          </a:xfrm>
        </p:grpSpPr>
        <p:sp>
          <p:nvSpPr>
            <p:cNvPr id="565" name="Google Shape;565;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 name="Google Shape;569;p39"/>
          <p:cNvGrpSpPr/>
          <p:nvPr/>
        </p:nvGrpSpPr>
        <p:grpSpPr>
          <a:xfrm>
            <a:off x="1476324" y="3232453"/>
            <a:ext cx="366502" cy="292496"/>
            <a:chOff x="1921475" y="3695200"/>
            <a:chExt cx="438400" cy="349875"/>
          </a:xfrm>
        </p:grpSpPr>
        <p:sp>
          <p:nvSpPr>
            <p:cNvPr id="570" name="Google Shape;570;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9"/>
          <p:cNvGrpSpPr/>
          <p:nvPr/>
        </p:nvGrpSpPr>
        <p:grpSpPr>
          <a:xfrm>
            <a:off x="2043425" y="3227855"/>
            <a:ext cx="359355" cy="301190"/>
            <a:chOff x="2599825" y="3689700"/>
            <a:chExt cx="429850" cy="360275"/>
          </a:xfrm>
        </p:grpSpPr>
        <p:sp>
          <p:nvSpPr>
            <p:cNvPr id="574" name="Google Shape;574;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 name="Google Shape;576;p39"/>
          <p:cNvGrpSpPr/>
          <p:nvPr/>
        </p:nvGrpSpPr>
        <p:grpSpPr>
          <a:xfrm>
            <a:off x="2624299" y="3196714"/>
            <a:ext cx="324661" cy="338956"/>
            <a:chOff x="3294650" y="3652450"/>
            <a:chExt cx="388350" cy="405450"/>
          </a:xfrm>
        </p:grpSpPr>
        <p:sp>
          <p:nvSpPr>
            <p:cNvPr id="577" name="Google Shape;577;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39"/>
          <p:cNvGrpSpPr/>
          <p:nvPr/>
        </p:nvGrpSpPr>
        <p:grpSpPr>
          <a:xfrm>
            <a:off x="3160781" y="3239601"/>
            <a:ext cx="378750" cy="277698"/>
            <a:chOff x="3936375" y="3703750"/>
            <a:chExt cx="453050" cy="332175"/>
          </a:xfrm>
        </p:grpSpPr>
        <p:sp>
          <p:nvSpPr>
            <p:cNvPr id="581" name="Google Shape;581;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39"/>
          <p:cNvGrpSpPr/>
          <p:nvPr/>
        </p:nvGrpSpPr>
        <p:grpSpPr>
          <a:xfrm>
            <a:off x="3724307" y="3239601"/>
            <a:ext cx="378750" cy="277698"/>
            <a:chOff x="4610450" y="3703750"/>
            <a:chExt cx="453050" cy="332175"/>
          </a:xfrm>
        </p:grpSpPr>
        <p:sp>
          <p:nvSpPr>
            <p:cNvPr id="587" name="Google Shape;587;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39"/>
          <p:cNvGrpSpPr/>
          <p:nvPr/>
        </p:nvGrpSpPr>
        <p:grpSpPr>
          <a:xfrm>
            <a:off x="4301106" y="3211532"/>
            <a:ext cx="352207" cy="333836"/>
            <a:chOff x="5300400" y="3670175"/>
            <a:chExt cx="421300" cy="399325"/>
          </a:xfrm>
        </p:grpSpPr>
        <p:sp>
          <p:nvSpPr>
            <p:cNvPr id="590" name="Google Shape;590;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39"/>
          <p:cNvSpPr/>
          <p:nvPr/>
        </p:nvSpPr>
        <p:spPr>
          <a:xfrm>
            <a:off x="4844905" y="3182557"/>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9"/>
          <p:cNvGrpSpPr/>
          <p:nvPr/>
        </p:nvGrpSpPr>
        <p:grpSpPr>
          <a:xfrm>
            <a:off x="5433259" y="3207435"/>
            <a:ext cx="342008" cy="342029"/>
            <a:chOff x="6654650" y="3665275"/>
            <a:chExt cx="409100" cy="409125"/>
          </a:xfrm>
        </p:grpSpPr>
        <p:sp>
          <p:nvSpPr>
            <p:cNvPr id="597" name="Google Shape;597;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39"/>
          <p:cNvGrpSpPr/>
          <p:nvPr/>
        </p:nvGrpSpPr>
        <p:grpSpPr>
          <a:xfrm>
            <a:off x="347223" y="3756667"/>
            <a:ext cx="370599" cy="370620"/>
            <a:chOff x="570875" y="4322250"/>
            <a:chExt cx="443300" cy="443325"/>
          </a:xfrm>
        </p:grpSpPr>
        <p:sp>
          <p:nvSpPr>
            <p:cNvPr id="600" name="Google Shape;600;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39"/>
          <p:cNvSpPr/>
          <p:nvPr/>
        </p:nvSpPr>
        <p:spPr>
          <a:xfrm>
            <a:off x="895469" y="3828789"/>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 name="Google Shape;605;p39"/>
          <p:cNvGrpSpPr/>
          <p:nvPr/>
        </p:nvGrpSpPr>
        <p:grpSpPr>
          <a:xfrm>
            <a:off x="1524812" y="3729120"/>
            <a:ext cx="269526" cy="425712"/>
            <a:chOff x="1979475" y="4289300"/>
            <a:chExt cx="322400" cy="509225"/>
          </a:xfrm>
        </p:grpSpPr>
        <p:sp>
          <p:nvSpPr>
            <p:cNvPr id="606" name="Google Shape;606;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39"/>
          <p:cNvGrpSpPr/>
          <p:nvPr/>
        </p:nvGrpSpPr>
        <p:grpSpPr>
          <a:xfrm>
            <a:off x="2064346" y="3734722"/>
            <a:ext cx="318014" cy="414510"/>
            <a:chOff x="2624850" y="4296000"/>
            <a:chExt cx="380400" cy="495825"/>
          </a:xfrm>
        </p:grpSpPr>
        <p:sp>
          <p:nvSpPr>
            <p:cNvPr id="610" name="Google Shape;610;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 name="Google Shape;613;p39"/>
          <p:cNvSpPr/>
          <p:nvPr/>
        </p:nvSpPr>
        <p:spPr>
          <a:xfrm>
            <a:off x="3180303" y="3772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616754" y="3793571"/>
            <a:ext cx="339959" cy="297094"/>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3742304" y="3770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9"/>
          <p:cNvGrpSpPr/>
          <p:nvPr/>
        </p:nvGrpSpPr>
        <p:grpSpPr>
          <a:xfrm>
            <a:off x="4280686" y="3775560"/>
            <a:ext cx="393045" cy="332833"/>
            <a:chOff x="5275975" y="4344850"/>
            <a:chExt cx="470150" cy="398125"/>
          </a:xfrm>
        </p:grpSpPr>
        <p:sp>
          <p:nvSpPr>
            <p:cNvPr id="617" name="Google Shape;617;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9"/>
          <p:cNvSpPr/>
          <p:nvPr/>
        </p:nvSpPr>
        <p:spPr>
          <a:xfrm>
            <a:off x="4864301" y="3765502"/>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39"/>
          <p:cNvGrpSpPr/>
          <p:nvPr/>
        </p:nvGrpSpPr>
        <p:grpSpPr>
          <a:xfrm>
            <a:off x="5423039" y="3748516"/>
            <a:ext cx="362448" cy="386922"/>
            <a:chOff x="6642425" y="4312500"/>
            <a:chExt cx="433550" cy="462825"/>
          </a:xfrm>
        </p:grpSpPr>
        <p:sp>
          <p:nvSpPr>
            <p:cNvPr id="622" name="Google Shape;622;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39"/>
          <p:cNvSpPr/>
          <p:nvPr/>
        </p:nvSpPr>
        <p:spPr>
          <a:xfrm>
            <a:off x="299775" y="4368343"/>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9"/>
          <p:cNvGrpSpPr/>
          <p:nvPr/>
        </p:nvGrpSpPr>
        <p:grpSpPr>
          <a:xfrm>
            <a:off x="910227" y="4322764"/>
            <a:ext cx="371623" cy="365499"/>
            <a:chOff x="1244325" y="4999400"/>
            <a:chExt cx="444525" cy="437200"/>
          </a:xfrm>
        </p:grpSpPr>
        <p:sp>
          <p:nvSpPr>
            <p:cNvPr id="627" name="Google Shape;627;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9"/>
          <p:cNvGrpSpPr/>
          <p:nvPr/>
        </p:nvGrpSpPr>
        <p:grpSpPr>
          <a:xfrm>
            <a:off x="1506943" y="4311018"/>
            <a:ext cx="305265" cy="388970"/>
            <a:chOff x="1958100" y="4985350"/>
            <a:chExt cx="365150" cy="465275"/>
          </a:xfrm>
        </p:grpSpPr>
        <p:sp>
          <p:nvSpPr>
            <p:cNvPr id="633" name="Google Shape;633;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a:off x="2048002" y="4325815"/>
            <a:ext cx="350200" cy="359877"/>
            <a:chOff x="2605300" y="5003050"/>
            <a:chExt cx="418900" cy="430475"/>
          </a:xfrm>
        </p:grpSpPr>
        <p:sp>
          <p:nvSpPr>
            <p:cNvPr id="637" name="Google Shape;637;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39"/>
          <p:cNvGrpSpPr/>
          <p:nvPr/>
        </p:nvGrpSpPr>
        <p:grpSpPr>
          <a:xfrm>
            <a:off x="2577336" y="4333486"/>
            <a:ext cx="418585" cy="344056"/>
            <a:chOff x="3238475" y="5012225"/>
            <a:chExt cx="500700" cy="411550"/>
          </a:xfrm>
        </p:grpSpPr>
        <p:sp>
          <p:nvSpPr>
            <p:cNvPr id="641" name="Google Shape;641;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9"/>
          <p:cNvGrpSpPr/>
          <p:nvPr/>
        </p:nvGrpSpPr>
        <p:grpSpPr>
          <a:xfrm>
            <a:off x="3683970" y="4296723"/>
            <a:ext cx="459424" cy="417561"/>
            <a:chOff x="4562200" y="4968250"/>
            <a:chExt cx="549550" cy="499475"/>
          </a:xfrm>
        </p:grpSpPr>
        <p:sp>
          <p:nvSpPr>
            <p:cNvPr id="647" name="Google Shape;647;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39"/>
          <p:cNvGrpSpPr/>
          <p:nvPr/>
        </p:nvGrpSpPr>
        <p:grpSpPr>
          <a:xfrm>
            <a:off x="3190898" y="4320214"/>
            <a:ext cx="318516" cy="370076"/>
            <a:chOff x="3972400" y="4996350"/>
            <a:chExt cx="381000" cy="442675"/>
          </a:xfrm>
        </p:grpSpPr>
        <p:sp>
          <p:nvSpPr>
            <p:cNvPr id="653" name="Google Shape;653;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39"/>
          <p:cNvGrpSpPr/>
          <p:nvPr/>
        </p:nvGrpSpPr>
        <p:grpSpPr>
          <a:xfrm>
            <a:off x="4251594" y="4289073"/>
            <a:ext cx="451252" cy="432860"/>
            <a:chOff x="5241175" y="4959100"/>
            <a:chExt cx="539775" cy="517775"/>
          </a:xfrm>
        </p:grpSpPr>
        <p:sp>
          <p:nvSpPr>
            <p:cNvPr id="656" name="Google Shape;656;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9"/>
          <p:cNvSpPr/>
          <p:nvPr/>
        </p:nvSpPr>
        <p:spPr>
          <a:xfrm>
            <a:off x="4842355" y="4395912"/>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 name="Google Shape;663;p39"/>
          <p:cNvGrpSpPr/>
          <p:nvPr/>
        </p:nvGrpSpPr>
        <p:grpSpPr>
          <a:xfrm>
            <a:off x="5458778" y="4353382"/>
            <a:ext cx="289444" cy="332833"/>
            <a:chOff x="6685175" y="5036025"/>
            <a:chExt cx="346225" cy="398125"/>
          </a:xfrm>
        </p:grpSpPr>
        <p:sp>
          <p:nvSpPr>
            <p:cNvPr id="664" name="Google Shape;664;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39"/>
          <p:cNvGrpSpPr/>
          <p:nvPr/>
        </p:nvGrpSpPr>
        <p:grpSpPr>
          <a:xfrm>
            <a:off x="6268253" y="2106199"/>
            <a:ext cx="432570" cy="421334"/>
            <a:chOff x="5926225" y="921350"/>
            <a:chExt cx="517800" cy="504350"/>
          </a:xfrm>
        </p:grpSpPr>
        <p:sp>
          <p:nvSpPr>
            <p:cNvPr id="670" name="Google Shape;67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671" name="Google Shape;67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672" name="Google Shape;672;p39"/>
          <p:cNvSpPr/>
          <p:nvPr/>
        </p:nvSpPr>
        <p:spPr>
          <a:xfrm>
            <a:off x="6462174" y="23422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9"/>
          <p:cNvGrpSpPr/>
          <p:nvPr/>
        </p:nvGrpSpPr>
        <p:grpSpPr>
          <a:xfrm>
            <a:off x="7153241" y="2085579"/>
            <a:ext cx="432570" cy="421334"/>
            <a:chOff x="5926225" y="921350"/>
            <a:chExt cx="517800" cy="504350"/>
          </a:xfrm>
        </p:grpSpPr>
        <p:sp>
          <p:nvSpPr>
            <p:cNvPr id="674" name="Google Shape;674;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39"/>
          <p:cNvSpPr/>
          <p:nvPr/>
        </p:nvSpPr>
        <p:spPr>
          <a:xfrm>
            <a:off x="7347162" y="23216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 name="Google Shape;677;p39"/>
          <p:cNvGrpSpPr/>
          <p:nvPr/>
        </p:nvGrpSpPr>
        <p:grpSpPr>
          <a:xfrm>
            <a:off x="6268521" y="2834621"/>
            <a:ext cx="1075937" cy="1047989"/>
            <a:chOff x="5926225" y="921350"/>
            <a:chExt cx="517800" cy="504350"/>
          </a:xfrm>
        </p:grpSpPr>
        <p:sp>
          <p:nvSpPr>
            <p:cNvPr id="678" name="Google Shape;67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accent1"/>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9"/>
          <p:cNvSpPr/>
          <p:nvPr/>
        </p:nvSpPr>
        <p:spPr>
          <a:xfrm>
            <a:off x="6750834" y="34217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chemeClr val="accent4"/>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682" name="Google Shape;682;p39"/>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6"/>
        <p:cNvGrpSpPr/>
        <p:nvPr/>
      </p:nvGrpSpPr>
      <p:grpSpPr>
        <a:xfrm>
          <a:off x="0" y="0"/>
          <a:ext cx="0" cy="0"/>
          <a:chOff x="0" y="0"/>
          <a:chExt cx="0" cy="0"/>
        </a:xfrm>
      </p:grpSpPr>
      <p:sp>
        <p:nvSpPr>
          <p:cNvPr id="687" name="Google Shape;687;p40"/>
          <p:cNvSpPr txBox="1"/>
          <p:nvPr/>
        </p:nvSpPr>
        <p:spPr>
          <a:xfrm>
            <a:off x="960500" y="2374250"/>
            <a:ext cx="7327500" cy="2015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dirty="0">
                <a:latin typeface="Muli Light"/>
                <a:ea typeface="Muli Light"/>
                <a:cs typeface="Muli Light"/>
                <a:sym typeface="Muli Light"/>
              </a:rPr>
              <a:t>✋👆👉👍👤👦👧👨👩👪💃🏃💑❤😂😉😋😒😭👶😸🐟🍒🍔💣📌📖🔨🎃🎈🎨🏈🏰🌏🔌🔑</a:t>
            </a:r>
            <a:r>
              <a:rPr lang="en" sz="2400" dirty="0">
                <a:solidFill>
                  <a:srgbClr val="FFFFFF"/>
                </a:solidFill>
                <a:highlight>
                  <a:schemeClr val="dk1"/>
                </a:highlight>
                <a:latin typeface="Muli Light"/>
                <a:ea typeface="Muli Light"/>
                <a:cs typeface="Muli Light"/>
                <a:sym typeface="Muli Light"/>
              </a:rPr>
              <a:t> and many more...</a:t>
            </a:r>
            <a:endParaRPr sz="2400" dirty="0">
              <a:solidFill>
                <a:srgbClr val="FFFFFF"/>
              </a:solidFill>
              <a:highlight>
                <a:schemeClr val="dk1"/>
              </a:highlight>
              <a:latin typeface="Muli Light"/>
              <a:ea typeface="Muli Light"/>
              <a:cs typeface="Muli Light"/>
              <a:sym typeface="Muli Light"/>
            </a:endParaRPr>
          </a:p>
        </p:txBody>
      </p:sp>
      <p:sp>
        <p:nvSpPr>
          <p:cNvPr id="688" name="Google Shape;688;p40"/>
          <p:cNvSpPr txBox="1"/>
          <p:nvPr/>
        </p:nvSpPr>
        <p:spPr>
          <a:xfrm>
            <a:off x="8013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1C232"/>
                </a:solidFill>
              </a:rPr>
              <a:t>😉</a:t>
            </a:r>
            <a:endParaRPr sz="9600">
              <a:solidFill>
                <a:srgbClr val="F1C232"/>
              </a:solidFill>
            </a:endParaRPr>
          </a:p>
        </p:txBody>
      </p:sp>
      <p:sp>
        <p:nvSpPr>
          <p:cNvPr id="689" name="Google Shape;689;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690" name="Google Shape;690;p40"/>
          <p:cNvSpPr txBox="1">
            <a:spLocks noGrp="1"/>
          </p:cNvSpPr>
          <p:nvPr>
            <p:ph type="body" idx="4294967295"/>
          </p:nvPr>
        </p:nvSpPr>
        <p:spPr>
          <a:xfrm>
            <a:off x="2429125" y="780225"/>
            <a:ext cx="60513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t>You can also use any emoji as an icon!</a:t>
            </a:r>
            <a:br>
              <a:rPr lang="en" sz="1400"/>
            </a:br>
            <a:r>
              <a:rPr lang="en" sz="1400"/>
              <a:t>And of course it resizes without losing quality.</a:t>
            </a:r>
            <a:br>
              <a:rPr lang="en" sz="1400"/>
            </a:br>
            <a:br>
              <a:rPr lang="en" sz="1400"/>
            </a:br>
            <a:r>
              <a:rPr lang="en" sz="1400"/>
              <a:t>How? Follow Google instructions </a:t>
            </a:r>
            <a:r>
              <a:rPr lang="en" sz="1400" u="sng">
                <a:solidFill>
                  <a:schemeClr val="hlink"/>
                </a:solidFill>
                <a:hlinkClick r:id="rId3"/>
              </a:rPr>
              <a:t>https://twitter.com/googledocs/status/730087240156643328</a:t>
            </a:r>
            <a:endParaRPr sz="1400"/>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show="0">
  <p:cSld>
    <p:bg>
      <p:bgPr>
        <a:gradFill>
          <a:gsLst>
            <a:gs pos="0">
              <a:srgbClr val="FFD966"/>
            </a:gs>
            <a:gs pos="100000">
              <a:srgbClr val="FF9900"/>
            </a:gs>
          </a:gsLst>
          <a:path path="circle">
            <a:fillToRect l="50000" t="50000" r="50000" b="50000"/>
          </a:path>
          <a:tileRect/>
        </a:gradFill>
        <a:effectLst/>
      </p:bgPr>
    </p:bg>
    <p:spTree>
      <p:nvGrpSpPr>
        <p:cNvPr id="1" name="Shape 694"/>
        <p:cNvGrpSpPr/>
        <p:nvPr/>
      </p:nvGrpSpPr>
      <p:grpSpPr>
        <a:xfrm>
          <a:off x="0" y="0"/>
          <a:ext cx="0" cy="0"/>
          <a:chOff x="0" y="0"/>
          <a:chExt cx="0" cy="0"/>
        </a:xfrm>
      </p:grpSpPr>
      <p:pic>
        <p:nvPicPr>
          <p:cNvPr id="695" name="Google Shape;695;p41">
            <a:hlinkClick r:id="rId3"/>
          </p:cNvPr>
          <p:cNvPicPr preferRelativeResize="0"/>
          <p:nvPr/>
        </p:nvPicPr>
        <p:blipFill rotWithShape="1">
          <a:blip r:embed="rId4">
            <a:alphaModFix/>
            <a:extLst>
              <a:ext uri="{28A0092B-C50C-407E-A947-70E740481C1C}">
                <a14:useLocalDpi xmlns:a14="http://schemas.microsoft.com/office/drawing/2010/main"/>
              </a:ext>
            </a:extLst>
          </a:blip>
          <a:srcRect/>
          <a:stretch/>
        </p:blipFill>
        <p:spPr>
          <a:xfrm>
            <a:off x="3426425" y="1451225"/>
            <a:ext cx="2291150" cy="550600"/>
          </a:xfrm>
          <a:prstGeom prst="rect">
            <a:avLst/>
          </a:prstGeom>
          <a:noFill/>
          <a:ln>
            <a:noFill/>
          </a:ln>
        </p:spPr>
      </p:pic>
      <p:sp>
        <p:nvSpPr>
          <p:cNvPr id="696" name="Google Shape;696;p4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697" name="Google Shape;697;p41"/>
          <p:cNvGrpSpPr/>
          <p:nvPr/>
        </p:nvGrpSpPr>
        <p:grpSpPr>
          <a:xfrm>
            <a:off x="690575" y="3290132"/>
            <a:ext cx="7762851" cy="892418"/>
            <a:chOff x="801125" y="3213932"/>
            <a:chExt cx="7762851" cy="892418"/>
          </a:xfrm>
        </p:grpSpPr>
        <p:grpSp>
          <p:nvGrpSpPr>
            <p:cNvPr id="698" name="Google Shape;698;p41"/>
            <p:cNvGrpSpPr/>
            <p:nvPr/>
          </p:nvGrpSpPr>
          <p:grpSpPr>
            <a:xfrm>
              <a:off x="4845759" y="3213932"/>
              <a:ext cx="1695900" cy="892418"/>
              <a:chOff x="4845759" y="3213932"/>
              <a:chExt cx="1695900" cy="892418"/>
            </a:xfrm>
          </p:grpSpPr>
          <p:sp>
            <p:nvSpPr>
              <p:cNvPr id="699" name="Google Shape;699;p4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700" name="Google Shape;700;p4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01" name="Google Shape;701;p41"/>
            <p:cNvGrpSpPr/>
            <p:nvPr/>
          </p:nvGrpSpPr>
          <p:grpSpPr>
            <a:xfrm>
              <a:off x="2823442" y="3214222"/>
              <a:ext cx="1695900" cy="892128"/>
              <a:chOff x="2823442" y="3214222"/>
              <a:chExt cx="1695900" cy="892128"/>
            </a:xfrm>
          </p:grpSpPr>
          <p:sp>
            <p:nvSpPr>
              <p:cNvPr id="702" name="Google Shape;702;p4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703" name="Google Shape;703;p4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04" name="Google Shape;704;p41"/>
            <p:cNvGrpSpPr/>
            <p:nvPr/>
          </p:nvGrpSpPr>
          <p:grpSpPr>
            <a:xfrm>
              <a:off x="6868076" y="3213932"/>
              <a:ext cx="1695900" cy="892418"/>
              <a:chOff x="6868076" y="3213932"/>
              <a:chExt cx="1695900" cy="892418"/>
            </a:xfrm>
          </p:grpSpPr>
          <p:sp>
            <p:nvSpPr>
              <p:cNvPr id="705" name="Google Shape;705;p4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706" name="Google Shape;706;p4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707" name="Google Shape;707;p41"/>
            <p:cNvGrpSpPr/>
            <p:nvPr/>
          </p:nvGrpSpPr>
          <p:grpSpPr>
            <a:xfrm>
              <a:off x="801125" y="3214206"/>
              <a:ext cx="1695900" cy="892144"/>
              <a:chOff x="801125" y="3214206"/>
              <a:chExt cx="1695900" cy="892144"/>
            </a:xfrm>
          </p:grpSpPr>
          <p:sp>
            <p:nvSpPr>
              <p:cNvPr id="708" name="Google Shape;708;p4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709" name="Google Shape;709;p4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
        <p:nvSpPr>
          <p:cNvPr id="710" name="Google Shape;710;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endParaRPr lang="tr-TR"/>
          </a:p>
        </p:txBody>
      </p:sp>
      <p:sp>
        <p:nvSpPr>
          <p:cNvPr id="3" name="Alt Başlık 2"/>
          <p:cNvSpPr>
            <a:spLocks noGrp="1"/>
          </p:cNvSpPr>
          <p:nvPr>
            <p:ph type="subTitle" idx="1"/>
          </p:nvPr>
        </p:nvSpPr>
        <p:spPr/>
        <p:txBody>
          <a:bodyPr/>
          <a:lstStyle/>
          <a:p>
            <a:endParaRPr lang="tr-TR"/>
          </a:p>
        </p:txBody>
      </p:sp>
    </p:spTree>
    <p:extLst>
      <p:ext uri="{BB962C8B-B14F-4D97-AF65-F5344CB8AC3E}">
        <p14:creationId xmlns:p14="http://schemas.microsoft.com/office/powerpoint/2010/main" val="3728524942"/>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5" name="Google Shape;315;p32"/>
          <p:cNvSpPr/>
          <p:nvPr/>
        </p:nvSpPr>
        <p:spPr>
          <a:xfrm>
            <a:off x="53110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00" dirty="0">
              <a:solidFill>
                <a:schemeClr val="lt1"/>
              </a:solidFill>
              <a:latin typeface="Muli Light"/>
              <a:ea typeface="Muli Light"/>
              <a:cs typeface="Muli Light"/>
              <a:sym typeface="Muli Light"/>
            </a:endParaRPr>
          </a:p>
        </p:txBody>
      </p:sp>
      <p:sp>
        <p:nvSpPr>
          <p:cNvPr id="316" name="Google Shape;316;p3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Resim 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58117" y="529223"/>
            <a:ext cx="1610058" cy="510350"/>
          </a:xfrm>
          <a:prstGeom prst="rect">
            <a:avLst/>
          </a:prstGeom>
        </p:spPr>
      </p:pic>
      <p:pic>
        <p:nvPicPr>
          <p:cNvPr id="2" name="Resim 1"/>
          <p:cNvPicPr>
            <a:picLocks noChangeAspect="1"/>
          </p:cNvPicPr>
          <p:nvPr/>
        </p:nvPicPr>
        <p:blipFill rotWithShape="1">
          <a:blip r:embed="rId4">
            <a:extLst>
              <a:ext uri="{28A0092B-C50C-407E-A947-70E740481C1C}">
                <a14:useLocalDpi xmlns:a14="http://schemas.microsoft.com/office/drawing/2010/main" val="0"/>
              </a:ext>
            </a:extLst>
          </a:blip>
          <a:srcRect t="2957" b="5326"/>
          <a:stretch/>
        </p:blipFill>
        <p:spPr>
          <a:xfrm>
            <a:off x="3968567" y="1813560"/>
            <a:ext cx="4016777" cy="2362200"/>
          </a:xfrm>
          <a:prstGeom prst="rect">
            <a:avLst/>
          </a:prstGeom>
        </p:spPr>
      </p:pic>
      <p:pic>
        <p:nvPicPr>
          <p:cNvPr id="3" name="Resim 2"/>
          <p:cNvPicPr>
            <a:picLocks noChangeAspect="1"/>
          </p:cNvPicPr>
          <p:nvPr/>
        </p:nvPicPr>
        <p:blipFill rotWithShape="1">
          <a:blip r:embed="rId5">
            <a:extLst>
              <a:ext uri="{28A0092B-C50C-407E-A947-70E740481C1C}">
                <a14:useLocalDpi xmlns:a14="http://schemas.microsoft.com/office/drawing/2010/main" val="0"/>
              </a:ext>
            </a:extLst>
          </a:blip>
          <a:srcRect t="14518"/>
          <a:stretch/>
        </p:blipFill>
        <p:spPr>
          <a:xfrm>
            <a:off x="1025628" y="1813560"/>
            <a:ext cx="2942939" cy="2362200"/>
          </a:xfrm>
          <a:prstGeom prst="rect">
            <a:avLst/>
          </a:prstGeom>
        </p:spPr>
      </p:pic>
    </p:spTree>
    <p:extLst>
      <p:ext uri="{BB962C8B-B14F-4D97-AF65-F5344CB8AC3E}">
        <p14:creationId xmlns:p14="http://schemas.microsoft.com/office/powerpoint/2010/main" val="1321088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tr-TR" dirty="0"/>
              <a:t>What is machine learning?</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7" name="Google Shape;314;p32">
            <a:extLst>
              <a:ext uri="{FF2B5EF4-FFF2-40B4-BE49-F238E27FC236}">
                <a16:creationId xmlns:a16="http://schemas.microsoft.com/office/drawing/2014/main" id="{DD0FD636-DA11-4C8A-A32B-621A03599AFC}"/>
              </a:ext>
            </a:extLst>
          </p:cNvPr>
          <p:cNvSpPr txBox="1">
            <a:spLocks/>
          </p:cNvSpPr>
          <p:nvPr/>
        </p:nvSpPr>
        <p:spPr>
          <a:xfrm>
            <a:off x="848323" y="2244393"/>
            <a:ext cx="7447353" cy="17317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0" indent="0">
              <a:buNone/>
            </a:pPr>
            <a:r>
              <a:rPr lang="tr-TR" sz="1400" b="1" dirty="0">
                <a:solidFill>
                  <a:schemeClr val="bg1"/>
                </a:solidFill>
                <a:latin typeface="Arial" panose="020B0604020202020204" pitchFamily="34" charset="0"/>
                <a:ea typeface="Arial"/>
                <a:cs typeface="Arial" panose="020B0604020202020204" pitchFamily="34" charset="0"/>
                <a:sym typeface="Arial"/>
              </a:rPr>
              <a:t>‘</a:t>
            </a:r>
            <a:r>
              <a:rPr lang="en-US" sz="1400" b="1" dirty="0">
                <a:solidFill>
                  <a:schemeClr val="bg1"/>
                </a:solidFill>
                <a:latin typeface="Arial" panose="020B0604020202020204" pitchFamily="34" charset="0"/>
                <a:ea typeface="Arial"/>
                <a:cs typeface="Arial" panose="020B0604020202020204" pitchFamily="34" charset="0"/>
                <a:sym typeface="Arial"/>
              </a:rPr>
              <a:t>Machine learning</a:t>
            </a:r>
            <a:r>
              <a:rPr lang="en-US" sz="1400" dirty="0">
                <a:solidFill>
                  <a:schemeClr val="bg1"/>
                </a:solidFill>
                <a:latin typeface="Arial" panose="020B0604020202020204" pitchFamily="34" charset="0"/>
                <a:ea typeface="Arial"/>
                <a:cs typeface="Arial" panose="020B0604020202020204" pitchFamily="34" charset="0"/>
                <a:sym typeface="Arial"/>
              </a:rPr>
              <a:t> (ML) is the scientific study of algorithms and statistical models that computer systems use to perform a specific task without using explicit instructions, relying on patterns and inference instead. It is seen as a subset of artificial </a:t>
            </a:r>
            <a:r>
              <a:rPr lang="en-US" sz="1400" b="1" dirty="0">
                <a:solidFill>
                  <a:schemeClr val="bg1"/>
                </a:solidFill>
                <a:latin typeface="Arial" panose="020B0604020202020204" pitchFamily="34" charset="0"/>
                <a:ea typeface="Arial"/>
                <a:cs typeface="Arial" panose="020B0604020202020204" pitchFamily="34" charset="0"/>
                <a:sym typeface="Arial"/>
              </a:rPr>
              <a:t>intelligence</a:t>
            </a:r>
            <a:r>
              <a:rPr lang="en-US" sz="1400" dirty="0">
                <a:solidFill>
                  <a:schemeClr val="bg1"/>
                </a:solidFill>
                <a:latin typeface="Arial" panose="020B0604020202020204" pitchFamily="34" charset="0"/>
                <a:ea typeface="Arial"/>
                <a:cs typeface="Arial" panose="020B0604020202020204" pitchFamily="34" charset="0"/>
                <a:sym typeface="Arial"/>
              </a:rPr>
              <a:t>.</a:t>
            </a:r>
            <a:r>
              <a:rPr lang="tr-TR" sz="1400" dirty="0">
                <a:solidFill>
                  <a:schemeClr val="bg1"/>
                </a:solidFill>
                <a:latin typeface="Arial" panose="020B0604020202020204" pitchFamily="34" charset="0"/>
                <a:ea typeface="Arial"/>
                <a:cs typeface="Arial" panose="020B0604020202020204" pitchFamily="34" charset="0"/>
                <a:sym typeface="Arial"/>
              </a:rPr>
              <a:t>’</a:t>
            </a:r>
            <a:endParaRPr lang="en-US" sz="1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9306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tr-TR" dirty="0"/>
              <a:t>What is machine learning?</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Picture 5">
            <a:extLst>
              <a:ext uri="{FF2B5EF4-FFF2-40B4-BE49-F238E27FC236}">
                <a16:creationId xmlns:a16="http://schemas.microsoft.com/office/drawing/2014/main" id="{B828CDDB-A560-45DA-ABC8-8A2301E2600A}"/>
              </a:ext>
            </a:extLst>
          </p:cNvPr>
          <p:cNvPicPr>
            <a:picLocks noChangeAspect="1"/>
          </p:cNvPicPr>
          <p:nvPr/>
        </p:nvPicPr>
        <p:blipFill>
          <a:blip r:embed="rId3"/>
          <a:stretch>
            <a:fillRect/>
          </a:stretch>
        </p:blipFill>
        <p:spPr>
          <a:xfrm>
            <a:off x="1238250" y="1252437"/>
            <a:ext cx="6667500" cy="3333750"/>
          </a:xfrm>
          <a:prstGeom prst="rect">
            <a:avLst/>
          </a:prstGeom>
        </p:spPr>
      </p:pic>
    </p:spTree>
    <p:extLst>
      <p:ext uri="{BB962C8B-B14F-4D97-AF65-F5344CB8AC3E}">
        <p14:creationId xmlns:p14="http://schemas.microsoft.com/office/powerpoint/2010/main" val="117349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tr-TR" dirty="0"/>
              <a:t>Usage Areas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7" name="Google Shape;104;p18">
            <a:extLst>
              <a:ext uri="{FF2B5EF4-FFF2-40B4-BE49-F238E27FC236}">
                <a16:creationId xmlns:a16="http://schemas.microsoft.com/office/drawing/2014/main" id="{6553A95B-EDFE-461C-926D-AE123C9E4F88}"/>
              </a:ext>
            </a:extLst>
          </p:cNvPr>
          <p:cNvSpPr txBox="1">
            <a:spLocks/>
          </p:cNvSpPr>
          <p:nvPr/>
        </p:nvSpPr>
        <p:spPr>
          <a:xfrm>
            <a:off x="353695" y="1933113"/>
            <a:ext cx="3206628" cy="2026045"/>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spcBef>
                <a:spcPts val="600"/>
              </a:spcBef>
              <a:buSzPts val="2400"/>
              <a:buFont typeface="Arial"/>
              <a:buChar char="⬡"/>
            </a:pPr>
            <a:r>
              <a:rPr lang="tr-TR" dirty="0">
                <a:solidFill>
                  <a:schemeClr val="bg1"/>
                </a:solidFill>
              </a:rPr>
              <a:t>Social Media Services</a:t>
            </a:r>
          </a:p>
          <a:p>
            <a:pPr marL="457200" indent="-381000">
              <a:spcBef>
                <a:spcPts val="600"/>
              </a:spcBef>
              <a:buSzPts val="2400"/>
              <a:buFont typeface="Arial"/>
              <a:buChar char="⬡"/>
            </a:pPr>
            <a:r>
              <a:rPr lang="en-US" dirty="0">
                <a:solidFill>
                  <a:schemeClr val="bg1"/>
                </a:solidFill>
              </a:rPr>
              <a:t>Email Spam and Malware Filtering</a:t>
            </a:r>
            <a:endParaRPr lang="tr-TR" dirty="0">
              <a:solidFill>
                <a:schemeClr val="bg1"/>
              </a:solidFill>
            </a:endParaRPr>
          </a:p>
          <a:p>
            <a:pPr marL="457200" indent="-381000">
              <a:spcBef>
                <a:spcPts val="600"/>
              </a:spcBef>
              <a:buSzPts val="2400"/>
              <a:buFont typeface="Arial"/>
              <a:buChar char="⬡"/>
            </a:pPr>
            <a:r>
              <a:rPr lang="en-US" dirty="0">
                <a:solidFill>
                  <a:schemeClr val="bg1"/>
                </a:solidFill>
              </a:rPr>
              <a:t>Financial Services</a:t>
            </a:r>
            <a:endParaRPr lang="tr-TR" dirty="0">
              <a:solidFill>
                <a:schemeClr val="bg1"/>
              </a:solidFill>
            </a:endParaRPr>
          </a:p>
          <a:p>
            <a:pPr marL="457200" indent="-381000">
              <a:spcBef>
                <a:spcPts val="600"/>
              </a:spcBef>
              <a:buSzPts val="2400"/>
              <a:buFont typeface="Arial"/>
              <a:buChar char="⬡"/>
            </a:pPr>
            <a:r>
              <a:rPr lang="en-US" dirty="0">
                <a:solidFill>
                  <a:schemeClr val="bg1"/>
                </a:solidFill>
              </a:rPr>
              <a:t>Health Care</a:t>
            </a:r>
          </a:p>
        </p:txBody>
      </p:sp>
      <p:pic>
        <p:nvPicPr>
          <p:cNvPr id="5" name="Picture 4">
            <a:extLst>
              <a:ext uri="{FF2B5EF4-FFF2-40B4-BE49-F238E27FC236}">
                <a16:creationId xmlns:a16="http://schemas.microsoft.com/office/drawing/2014/main" id="{117BC6B2-27CA-4781-8E18-AABDEEF468BE}"/>
              </a:ext>
            </a:extLst>
          </p:cNvPr>
          <p:cNvPicPr>
            <a:picLocks noChangeAspect="1"/>
          </p:cNvPicPr>
          <p:nvPr/>
        </p:nvPicPr>
        <p:blipFill rotWithShape="1">
          <a:blip r:embed="rId3"/>
          <a:srcRect l="5170" t="4142" r="1962" b="5234"/>
          <a:stretch/>
        </p:blipFill>
        <p:spPr>
          <a:xfrm>
            <a:off x="4124529" y="367058"/>
            <a:ext cx="4513634" cy="4409383"/>
          </a:xfrm>
          <a:prstGeom prst="rect">
            <a:avLst/>
          </a:prstGeom>
        </p:spPr>
      </p:pic>
    </p:spTree>
    <p:extLst>
      <p:ext uri="{BB962C8B-B14F-4D97-AF65-F5344CB8AC3E}">
        <p14:creationId xmlns:p14="http://schemas.microsoft.com/office/powerpoint/2010/main" val="3951487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ctrTitle" idx="4294967295"/>
          </p:nvPr>
        </p:nvSpPr>
        <p:spPr>
          <a:xfrm>
            <a:off x="353695" y="262779"/>
            <a:ext cx="4854711" cy="58380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tr-TR" dirty="0"/>
              <a:t>Usage Areas</a:t>
            </a:r>
            <a:endParaRPr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AutoShape 2" descr="harvard medical school logo ile ilgili gÃ¶rsel sonucu"/>
          <p:cNvSpPr>
            <a:spLocks noChangeAspect="1" noChangeArrowheads="1"/>
          </p:cNvSpPr>
          <p:nvPr/>
        </p:nvSpPr>
        <p:spPr bwMode="auto">
          <a:xfrm>
            <a:off x="201295" y="-53308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4" name="Picture 3">
            <a:extLst>
              <a:ext uri="{FF2B5EF4-FFF2-40B4-BE49-F238E27FC236}">
                <a16:creationId xmlns:a16="http://schemas.microsoft.com/office/drawing/2014/main" id="{8829E3F7-DAC8-4800-9F51-408CBFDBAA97}"/>
              </a:ext>
            </a:extLst>
          </p:cNvPr>
          <p:cNvPicPr>
            <a:picLocks noChangeAspect="1"/>
          </p:cNvPicPr>
          <p:nvPr/>
        </p:nvPicPr>
        <p:blipFill>
          <a:blip r:embed="rId3"/>
          <a:stretch>
            <a:fillRect/>
          </a:stretch>
        </p:blipFill>
        <p:spPr>
          <a:xfrm>
            <a:off x="2140083" y="1022455"/>
            <a:ext cx="5020062" cy="3727396"/>
          </a:xfrm>
          <a:prstGeom prst="rect">
            <a:avLst/>
          </a:prstGeom>
        </p:spPr>
      </p:pic>
    </p:spTree>
    <p:extLst>
      <p:ext uri="{BB962C8B-B14F-4D97-AF65-F5344CB8AC3E}">
        <p14:creationId xmlns:p14="http://schemas.microsoft.com/office/powerpoint/2010/main" val="1198261154"/>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2251</Words>
  <Application>Microsoft Office PowerPoint</Application>
  <PresentationFormat>On-screen Show (16:9)</PresentationFormat>
  <Paragraphs>284</Paragraphs>
  <Slides>45</Slides>
  <Notes>43</Notes>
  <HiddenSlides>27</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Lexend Deca</vt:lpstr>
      <vt:lpstr>Montserrat</vt:lpstr>
      <vt:lpstr>Muli</vt:lpstr>
      <vt:lpstr>Muli ExtraBold</vt:lpstr>
      <vt:lpstr>Muli Light</vt:lpstr>
      <vt:lpstr>Aliena template</vt:lpstr>
      <vt:lpstr>Workshop – Machine Learning</vt:lpstr>
      <vt:lpstr>Content</vt:lpstr>
      <vt:lpstr>PowerPoint Presentation</vt:lpstr>
      <vt:lpstr>PowerPoint Presentation</vt:lpstr>
      <vt:lpstr>PowerPoint Presentation</vt:lpstr>
      <vt:lpstr>What is machine learning?</vt:lpstr>
      <vt:lpstr>What is machine learning?</vt:lpstr>
      <vt:lpstr>Usage Areas</vt:lpstr>
      <vt:lpstr>Usage Areas</vt:lpstr>
      <vt:lpstr>Algorithms</vt:lpstr>
      <vt:lpstr>Algorithms</vt:lpstr>
      <vt:lpstr>Artificial Neural Networks</vt:lpstr>
      <vt:lpstr>Artificial Neural Networks</vt:lpstr>
      <vt:lpstr>Artificial Neural Networks</vt:lpstr>
      <vt:lpstr>Artificial Neural Networks</vt:lpstr>
      <vt:lpstr>Artificial Neural Networks</vt:lpstr>
      <vt:lpstr>Artificial Neural Networks</vt:lpstr>
      <vt:lpstr>PowerPoint Presentation</vt:lpstr>
      <vt:lpstr>1. Transition headline</vt:lpstr>
      <vt:lpstr>This is a slide title</vt:lpstr>
      <vt:lpstr>This is a slide title</vt:lpstr>
      <vt:lpstr>Big concept</vt:lpstr>
      <vt:lpstr>You can also split your content</vt:lpstr>
      <vt:lpstr>In two or three columns</vt:lpstr>
      <vt:lpstr>A picture is worth a thousand words</vt:lpstr>
      <vt:lpstr>Want big impact? Use big image.</vt:lpstr>
      <vt:lpstr>PowerPoint Presentation</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Thanks!</vt:lpstr>
      <vt:lpstr>Credits</vt:lpstr>
      <vt:lpstr>Presentation design</vt:lpstr>
      <vt:lpstr>Extra resources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Tıp | Sanat | Teknoloji</dc:title>
  <dc:creator>Yesil Science</dc:creator>
  <cp:lastModifiedBy>Mustafa Mert Tunalı</cp:lastModifiedBy>
  <cp:revision>97</cp:revision>
  <cp:lastPrinted>2019-10-01T12:49:11Z</cp:lastPrinted>
  <dcterms:modified xsi:type="dcterms:W3CDTF">2019-11-24T01:11:57Z</dcterms:modified>
</cp:coreProperties>
</file>